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03_0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05_0.xml" ContentType="application/vnd.ms-powerpoint.comments+xml"/>
  <Override PartName="/ppt/notesSlides/notesSlide8.xml" ContentType="application/vnd.openxmlformats-officedocument.presentationml.notesSlide+xml"/>
  <Override PartName="/ppt/comments/modernComment_106_0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modernComment_108_0.xml" ContentType="application/vnd.ms-powerpoint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6" r:id="rId5"/>
  </p:sldMasterIdLst>
  <p:notesMasterIdLst>
    <p:notesMasterId r:id="rId44"/>
  </p:notesMasterIdLst>
  <p:sldIdLst>
    <p:sldId id="256" r:id="rId6"/>
    <p:sldId id="317" r:id="rId7"/>
    <p:sldId id="302" r:id="rId8"/>
    <p:sldId id="352" r:id="rId9"/>
    <p:sldId id="300" r:id="rId10"/>
    <p:sldId id="257" r:id="rId11"/>
    <p:sldId id="318" r:id="rId12"/>
    <p:sldId id="258" r:id="rId13"/>
    <p:sldId id="319" r:id="rId14"/>
    <p:sldId id="259" r:id="rId15"/>
    <p:sldId id="260" r:id="rId16"/>
    <p:sldId id="322" r:id="rId17"/>
    <p:sldId id="353" r:id="rId18"/>
    <p:sldId id="261" r:id="rId19"/>
    <p:sldId id="262" r:id="rId20"/>
    <p:sldId id="263" r:id="rId21"/>
    <p:sldId id="264" r:id="rId22"/>
    <p:sldId id="265" r:id="rId23"/>
    <p:sldId id="289" r:id="rId24"/>
    <p:sldId id="354" r:id="rId25"/>
    <p:sldId id="292" r:id="rId26"/>
    <p:sldId id="311" r:id="rId27"/>
    <p:sldId id="312" r:id="rId28"/>
    <p:sldId id="313" r:id="rId29"/>
    <p:sldId id="314" r:id="rId30"/>
    <p:sldId id="315" r:id="rId31"/>
    <p:sldId id="326" r:id="rId32"/>
    <p:sldId id="325" r:id="rId33"/>
    <p:sldId id="324" r:id="rId34"/>
    <p:sldId id="327" r:id="rId35"/>
    <p:sldId id="328" r:id="rId36"/>
    <p:sldId id="329" r:id="rId37"/>
    <p:sldId id="297" r:id="rId38"/>
    <p:sldId id="271" r:id="rId39"/>
    <p:sldId id="298" r:id="rId40"/>
    <p:sldId id="299" r:id="rId41"/>
    <p:sldId id="308" r:id="rId42"/>
    <p:sldId id="349" r:id="rId4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Module 5 - Mentoring" id="{C11F595C-808A-48B5-99C6-5C5E78DD37B5}">
          <p14:sldIdLst>
            <p14:sldId id="256"/>
            <p14:sldId id="317"/>
            <p14:sldId id="302"/>
          </p14:sldIdLst>
        </p14:section>
        <p14:section name="1. Introduction to Mentoring" id="{3F47C6A4-625E-4565-97D1-3D527FEF4794}">
          <p14:sldIdLst>
            <p14:sldId id="352"/>
            <p14:sldId id="300"/>
            <p14:sldId id="257"/>
            <p14:sldId id="318"/>
            <p14:sldId id="258"/>
            <p14:sldId id="319"/>
            <p14:sldId id="259"/>
            <p14:sldId id="260"/>
            <p14:sldId id="322"/>
          </p14:sldIdLst>
        </p14:section>
        <p14:section name="2. Becoming an effective mentee" id="{08A80180-5B54-4342-A155-3DD3DC50C3DD}">
          <p14:sldIdLst>
            <p14:sldId id="353"/>
            <p14:sldId id="261"/>
            <p14:sldId id="262"/>
            <p14:sldId id="263"/>
            <p14:sldId id="264"/>
            <p14:sldId id="265"/>
            <p14:sldId id="289"/>
          </p14:sldIdLst>
        </p14:section>
        <p14:section name="3. Growing into a mentor" id="{B7D1EF5A-B3DA-4D9A-9827-04EDE0DB46A9}">
          <p14:sldIdLst>
            <p14:sldId id="354"/>
            <p14:sldId id="292"/>
            <p14:sldId id="311"/>
            <p14:sldId id="312"/>
            <p14:sldId id="313"/>
            <p14:sldId id="314"/>
            <p14:sldId id="315"/>
            <p14:sldId id="326"/>
            <p14:sldId id="325"/>
            <p14:sldId id="324"/>
            <p14:sldId id="327"/>
            <p14:sldId id="328"/>
            <p14:sldId id="329"/>
            <p14:sldId id="297"/>
            <p14:sldId id="271"/>
            <p14:sldId id="298"/>
            <p14:sldId id="299"/>
            <p14:sldId id="308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00CD04-6205-0693-61A2-9C604949BD0A}" name="antigoni@when.org.gr" initials="an" userId="S::antigoni_when.org.gr#ext#@enspunlpt.onmicrosoft.com::ecd22fbe-1bbb-4a2c-8cfe-313f208f7388" providerId="AD"/>
  <p188:author id="{5025942C-BBA7-1F86-52A7-7738FB902424}" name="Nikolina Zervou" initials="NZ" userId="S::nzervou_ied.eu#ext#@enspunlpt.onmicrosoft.com::c6c1b477-1007-47f9-86e6-5960f676d31b" providerId="AD"/>
  <p188:author id="{778C1F41-CA90-F1D1-0B07-3081364B7969}" name="jelena@reshapingwork.net" initials="je" userId="S::jelena_reshapingwork.net#ext#@enspunlpt.onmicrosoft.com::e99bb400-16aa-4e84-bb03-8031f5475661" providerId="AD"/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E7A2B5C4-5E64-4CC4-B3F5-0A0DFE4238D8}" name="Tomás Puebla" initials="TP" userId="S::OTRI@CETEM.ES::fb2a17f1-bd37-45c4-b32c-96686f49b4bf" providerId="AD"/>
  <p188:author id="{49E520C7-1D15-E386-6F20-21E666E209B5}" name="Angeliki Zarifi" initials="AZ" userId="S::a.zarifi_ainigma.tech#ext#@enspunlpt.onmicrosoft.com::e906d27a-3847-4d1e-8f4c-87b983ab9a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424"/>
    <a:srgbClr val="E280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F0DED3-217D-4806-AE41-6A64AC003317}" v="19" dt="2025-09-18T14:12:59.600"/>
  </p1510:revLst>
</p1510:revInfo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53" Type="http://schemas.openxmlformats.org/officeDocument/2006/relationships/viewProps" Target="viewProps.xml"/><Relationship Id="rId58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57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56" Type="http://schemas.microsoft.com/office/2016/11/relationships/changesInfo" Target="changesInfos/changesInfo1.xml"/><Relationship Id="rId8" Type="http://schemas.openxmlformats.org/officeDocument/2006/relationships/slide" Target="slides/slide3.xml"/><Relationship Id="rId51" Type="http://customschemas.google.com/relationships/presentationmetadata" Target="meta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Marinho" userId="1c7010b0-66dd-405b-a80b-8f79914ea01b" providerId="ADAL" clId="{9A510C79-C3ED-4AA9-9F05-B413D80D1749}"/>
    <pc:docChg chg="undo custSel modSld">
      <pc:chgData name="Andrea Marinho" userId="1c7010b0-66dd-405b-a80b-8f79914ea01b" providerId="ADAL" clId="{9A510C79-C3ED-4AA9-9F05-B413D80D1749}" dt="2025-09-19T16:16:37.806" v="7856" actId="20577"/>
      <pc:docMkLst>
        <pc:docMk/>
      </pc:docMkLst>
      <pc:sldChg chg="modSp mod">
        <pc:chgData name="Andrea Marinho" userId="1c7010b0-66dd-405b-a80b-8f79914ea01b" providerId="ADAL" clId="{9A510C79-C3ED-4AA9-9F05-B413D80D1749}" dt="2025-09-17T14:18:36.035" v="8" actId="20577"/>
        <pc:sldMkLst>
          <pc:docMk/>
          <pc:sldMk cId="0" sldId="256"/>
        </pc:sldMkLst>
        <pc:spChg chg="mod">
          <ac:chgData name="Andrea Marinho" userId="1c7010b0-66dd-405b-a80b-8f79914ea01b" providerId="ADAL" clId="{9A510C79-C3ED-4AA9-9F05-B413D80D1749}" dt="2025-09-17T14:18:36.035" v="8" actId="20577"/>
          <ac:spMkLst>
            <pc:docMk/>
            <pc:sldMk cId="0" sldId="256"/>
            <ac:spMk id="134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15:51:18.152" v="7188" actId="20577"/>
        <pc:sldMkLst>
          <pc:docMk/>
          <pc:sldMk cId="0" sldId="257"/>
        </pc:sldMkLst>
        <pc:spChg chg="mod">
          <ac:chgData name="Andrea Marinho" userId="1c7010b0-66dd-405b-a80b-8f79914ea01b" providerId="ADAL" clId="{9A510C79-C3ED-4AA9-9F05-B413D80D1749}" dt="2025-09-17T15:26:14.482" v="963" actId="20577"/>
          <ac:spMkLst>
            <pc:docMk/>
            <pc:sldMk cId="0" sldId="257"/>
            <ac:spMk id="140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5:51:18.152" v="7188" actId="20577"/>
          <ac:spMkLst>
            <pc:docMk/>
            <pc:sldMk cId="0" sldId="257"/>
            <ac:spMk id="141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15:53:40.304" v="7204" actId="114"/>
        <pc:sldMkLst>
          <pc:docMk/>
          <pc:sldMk cId="0" sldId="258"/>
        </pc:sldMkLst>
        <pc:spChg chg="mod">
          <ac:chgData name="Andrea Marinho" userId="1c7010b0-66dd-405b-a80b-8f79914ea01b" providerId="ADAL" clId="{9A510C79-C3ED-4AA9-9F05-B413D80D1749}" dt="2025-09-17T15:31:57.062" v="1249" actId="114"/>
          <ac:spMkLst>
            <pc:docMk/>
            <pc:sldMk cId="0" sldId="258"/>
            <ac:spMk id="14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5:53:40.304" v="7204" actId="114"/>
          <ac:spMkLst>
            <pc:docMk/>
            <pc:sldMk cId="0" sldId="258"/>
            <ac:spMk id="147" creationId="{00000000-0000-0000-0000-000000000000}"/>
          </ac:spMkLst>
        </pc:spChg>
      </pc:sldChg>
      <pc:sldChg chg="modSp mod modCm">
        <pc:chgData name="Andrea Marinho" userId="1c7010b0-66dd-405b-a80b-8f79914ea01b" providerId="ADAL" clId="{9A510C79-C3ED-4AA9-9F05-B413D80D1749}" dt="2025-09-19T15:55:13.609" v="7214" actId="20577"/>
        <pc:sldMkLst>
          <pc:docMk/>
          <pc:sldMk cId="0" sldId="259"/>
        </pc:sldMkLst>
        <pc:spChg chg="mod">
          <ac:chgData name="Andrea Marinho" userId="1c7010b0-66dd-405b-a80b-8f79914ea01b" providerId="ADAL" clId="{9A510C79-C3ED-4AA9-9F05-B413D80D1749}" dt="2025-09-17T15:40:00.552" v="1459" actId="20577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6:24:00.815" v="1519" actId="20577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5:55:13.609" v="7214" actId="20577"/>
          <ac:spMkLst>
            <pc:docMk/>
            <pc:sldMk cId="0" sldId="259"/>
            <ac:spMk id="15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9T15:55:13.609" v="7214" actId="20577"/>
              <pc2:cmMkLst xmlns:pc2="http://schemas.microsoft.com/office/powerpoint/2019/9/main/command">
                <pc:docMk/>
                <pc:sldMk cId="0" sldId="259"/>
                <pc2:cmMk id="{E4BEA9D1-69F8-4477-9F0C-FC285830050C}"/>
              </pc2:cmMkLst>
            </pc226:cmChg>
          </p:ext>
        </pc:extLst>
      </pc:sldChg>
      <pc:sldChg chg="modSp mod">
        <pc:chgData name="Andrea Marinho" userId="1c7010b0-66dd-405b-a80b-8f79914ea01b" providerId="ADAL" clId="{9A510C79-C3ED-4AA9-9F05-B413D80D1749}" dt="2025-09-19T15:56:43.681" v="7232" actId="20577"/>
        <pc:sldMkLst>
          <pc:docMk/>
          <pc:sldMk cId="0" sldId="260"/>
        </pc:sldMkLst>
        <pc:spChg chg="mod">
          <ac:chgData name="Andrea Marinho" userId="1c7010b0-66dd-405b-a80b-8f79914ea01b" providerId="ADAL" clId="{9A510C79-C3ED-4AA9-9F05-B413D80D1749}" dt="2025-09-17T16:27:37.425" v="1628" actId="20577"/>
          <ac:spMkLst>
            <pc:docMk/>
            <pc:sldMk cId="0" sldId="260"/>
            <ac:spMk id="159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5:56:43.681" v="7232" actId="20577"/>
          <ac:spMkLst>
            <pc:docMk/>
            <pc:sldMk cId="0" sldId="260"/>
            <ac:spMk id="160" creationId="{00000000-0000-0000-0000-000000000000}"/>
          </ac:spMkLst>
        </pc:spChg>
      </pc:sldChg>
      <pc:sldChg chg="modSp mod modCm">
        <pc:chgData name="Andrea Marinho" userId="1c7010b0-66dd-405b-a80b-8f79914ea01b" providerId="ADAL" clId="{9A510C79-C3ED-4AA9-9F05-B413D80D1749}" dt="2025-09-17T16:49:37.416" v="2557" actId="5793"/>
        <pc:sldMkLst>
          <pc:docMk/>
          <pc:sldMk cId="0" sldId="261"/>
        </pc:sldMkLst>
        <pc:spChg chg="mod">
          <ac:chgData name="Andrea Marinho" userId="1c7010b0-66dd-405b-a80b-8f79914ea01b" providerId="ADAL" clId="{9A510C79-C3ED-4AA9-9F05-B413D80D1749}" dt="2025-09-17T16:38:50.733" v="2019" actId="20577"/>
          <ac:spMkLst>
            <pc:docMk/>
            <pc:sldMk cId="0" sldId="261"/>
            <ac:spMk id="165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6:44:22.398" v="2230" actId="20577"/>
          <ac:spMkLst>
            <pc:docMk/>
            <pc:sldMk cId="0" sldId="261"/>
            <ac:spMk id="16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6:49:37.416" v="2557" actId="5793"/>
          <ac:spMkLst>
            <pc:docMk/>
            <pc:sldMk cId="0" sldId="261"/>
            <ac:spMk id="167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7T16:44:22.398" v="2230" actId="20577"/>
              <pc2:cmMkLst xmlns:pc2="http://schemas.microsoft.com/office/powerpoint/2019/9/main/command">
                <pc:docMk/>
                <pc:sldMk cId="0" sldId="261"/>
                <pc2:cmMk id="{C6A5401C-9DF4-4849-8329-01161F8C9AD5}"/>
              </pc2:cmMkLst>
            </pc226:cmChg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7T16:38:50.733" v="2019" actId="20577"/>
              <pc2:cmMkLst xmlns:pc2="http://schemas.microsoft.com/office/powerpoint/2019/9/main/command">
                <pc:docMk/>
                <pc:sldMk cId="0" sldId="261"/>
                <pc2:cmMk id="{AEB1BB6F-FFB7-4F63-B774-20464BF1DE47}"/>
              </pc2:cmMkLst>
            </pc226:cmChg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7T16:49:36.062" v="2556" actId="20577"/>
              <pc2:cmMkLst xmlns:pc2="http://schemas.microsoft.com/office/powerpoint/2019/9/main/command">
                <pc:docMk/>
                <pc:sldMk cId="0" sldId="261"/>
                <pc2:cmMk id="{A068739E-885E-49C4-AB65-2538D2DE3025}"/>
              </pc2:cmMkLst>
            </pc226:cmChg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7T16:49:36.062" v="2556" actId="20577"/>
              <pc2:cmMkLst xmlns:pc2="http://schemas.microsoft.com/office/powerpoint/2019/9/main/command">
                <pc:docMk/>
                <pc:sldMk cId="0" sldId="261"/>
                <pc2:cmMk id="{A5E9C3FC-F184-4FEE-8C80-30EB521A399E}"/>
              </pc2:cmMkLst>
            </pc226:cmChg>
          </p:ext>
        </pc:extLst>
      </pc:sldChg>
      <pc:sldChg chg="modSp mod">
        <pc:chgData name="Andrea Marinho" userId="1c7010b0-66dd-405b-a80b-8f79914ea01b" providerId="ADAL" clId="{9A510C79-C3ED-4AA9-9F05-B413D80D1749}" dt="2025-09-17T17:07:37.516" v="2605" actId="20577"/>
        <pc:sldMkLst>
          <pc:docMk/>
          <pc:sldMk cId="0" sldId="262"/>
        </pc:sldMkLst>
        <pc:spChg chg="mod">
          <ac:chgData name="Andrea Marinho" userId="1c7010b0-66dd-405b-a80b-8f79914ea01b" providerId="ADAL" clId="{9A510C79-C3ED-4AA9-9F05-B413D80D1749}" dt="2025-09-17T16:50:34.506" v="2579" actId="20577"/>
          <ac:spMkLst>
            <pc:docMk/>
            <pc:sldMk cId="0" sldId="262"/>
            <ac:spMk id="172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0:23.017" v="2588" actId="20577"/>
          <ac:spMkLst>
            <pc:docMk/>
            <pc:sldMk cId="0" sldId="262"/>
            <ac:spMk id="17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5:09.393" v="2590"/>
          <ac:spMkLst>
            <pc:docMk/>
            <pc:sldMk cId="0" sldId="262"/>
            <ac:spMk id="174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5:47.452" v="2592"/>
          <ac:spMkLst>
            <pc:docMk/>
            <pc:sldMk cId="0" sldId="262"/>
            <ac:spMk id="175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6:09.541" v="2594"/>
          <ac:spMkLst>
            <pc:docMk/>
            <pc:sldMk cId="0" sldId="262"/>
            <ac:spMk id="17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6:36.852" v="2596"/>
          <ac:spMkLst>
            <pc:docMk/>
            <pc:sldMk cId="0" sldId="262"/>
            <ac:spMk id="177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07:37.516" v="2605" actId="20577"/>
          <ac:spMkLst>
            <pc:docMk/>
            <pc:sldMk cId="0" sldId="262"/>
            <ac:spMk id="178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7T17:12:33.875" v="2721" actId="20577"/>
        <pc:sldMkLst>
          <pc:docMk/>
          <pc:sldMk cId="0" sldId="263"/>
        </pc:sldMkLst>
        <pc:spChg chg="mod">
          <ac:chgData name="Andrea Marinho" userId="1c7010b0-66dd-405b-a80b-8f79914ea01b" providerId="ADAL" clId="{9A510C79-C3ED-4AA9-9F05-B413D80D1749}" dt="2025-09-17T17:08:24.308" v="2653" actId="14100"/>
          <ac:spMkLst>
            <pc:docMk/>
            <pc:sldMk cId="0" sldId="263"/>
            <ac:spMk id="189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12:33.875" v="2721" actId="20577"/>
          <ac:spMkLst>
            <pc:docMk/>
            <pc:sldMk cId="0" sldId="263"/>
            <ac:spMk id="190" creationId="{00000000-0000-0000-0000-000000000000}"/>
          </ac:spMkLst>
        </pc:spChg>
      </pc:sldChg>
      <pc:sldChg chg="modSp mod modCm">
        <pc:chgData name="Andrea Marinho" userId="1c7010b0-66dd-405b-a80b-8f79914ea01b" providerId="ADAL" clId="{9A510C79-C3ED-4AA9-9F05-B413D80D1749}" dt="2025-09-19T16:01:02.238" v="7264" actId="20577"/>
        <pc:sldMkLst>
          <pc:docMk/>
          <pc:sldMk cId="0" sldId="264"/>
        </pc:sldMkLst>
        <pc:spChg chg="mod">
          <ac:chgData name="Andrea Marinho" userId="1c7010b0-66dd-405b-a80b-8f79914ea01b" providerId="ADAL" clId="{9A510C79-C3ED-4AA9-9F05-B413D80D1749}" dt="2025-09-17T17:13:15.805" v="2747" actId="14100"/>
          <ac:spMkLst>
            <pc:docMk/>
            <pc:sldMk cId="0" sldId="264"/>
            <ac:spMk id="19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01:02.238" v="7264" actId="20577"/>
          <ac:spMkLst>
            <pc:docMk/>
            <pc:sldMk cId="0" sldId="264"/>
            <ac:spMk id="197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ndrea Marinho" userId="1c7010b0-66dd-405b-a80b-8f79914ea01b" providerId="ADAL" clId="{9A510C79-C3ED-4AA9-9F05-B413D80D1749}" dt="2025-09-19T16:01:02.238" v="7264" actId="20577"/>
              <pc2:cmMkLst xmlns:pc2="http://schemas.microsoft.com/office/powerpoint/2019/9/main/command">
                <pc:docMk/>
                <pc:sldMk cId="0" sldId="264"/>
                <pc2:cmMk id="{3C8DB4BC-5E9D-4AAD-9FC8-640D8B094B89}"/>
              </pc2:cmMkLst>
            </pc226:cmChg>
          </p:ext>
        </pc:extLst>
      </pc:sldChg>
      <pc:sldChg chg="modSp mod">
        <pc:chgData name="Andrea Marinho" userId="1c7010b0-66dd-405b-a80b-8f79914ea01b" providerId="ADAL" clId="{9A510C79-C3ED-4AA9-9F05-B413D80D1749}" dt="2025-09-19T16:01:37.547" v="7269" actId="20577"/>
        <pc:sldMkLst>
          <pc:docMk/>
          <pc:sldMk cId="0" sldId="265"/>
        </pc:sldMkLst>
        <pc:spChg chg="mod">
          <ac:chgData name="Andrea Marinho" userId="1c7010b0-66dd-405b-a80b-8f79914ea01b" providerId="ADAL" clId="{9A510C79-C3ED-4AA9-9F05-B413D80D1749}" dt="2025-09-19T16:01:18.784" v="7267" actId="20577"/>
          <ac:spMkLst>
            <pc:docMk/>
            <pc:sldMk cId="0" sldId="265"/>
            <ac:spMk id="20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01:37.547" v="7269" actId="20577"/>
          <ac:spMkLst>
            <pc:docMk/>
            <pc:sldMk cId="0" sldId="265"/>
            <ac:spMk id="204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7T14:31:21.816" v="526" actId="20577"/>
        <pc:sldMkLst>
          <pc:docMk/>
          <pc:sldMk cId="0" sldId="271"/>
        </pc:sldMkLst>
        <pc:spChg chg="mod">
          <ac:chgData name="Andrea Marinho" userId="1c7010b0-66dd-405b-a80b-8f79914ea01b" providerId="ADAL" clId="{9A510C79-C3ED-4AA9-9F05-B413D80D1749}" dt="2025-09-17T14:31:21.816" v="526" actId="20577"/>
          <ac:spMkLst>
            <pc:docMk/>
            <pc:sldMk cId="0" sldId="271"/>
            <ac:spMk id="247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16:03:11.987" v="7297" actId="20577"/>
        <pc:sldMkLst>
          <pc:docMk/>
          <pc:sldMk cId="344448042" sldId="289"/>
        </pc:sldMkLst>
        <pc:spChg chg="mod">
          <ac:chgData name="Andrea Marinho" userId="1c7010b0-66dd-405b-a80b-8f79914ea01b" providerId="ADAL" clId="{9A510C79-C3ED-4AA9-9F05-B413D80D1749}" dt="2025-09-19T16:02:01.535" v="7272" actId="20577"/>
          <ac:spMkLst>
            <pc:docMk/>
            <pc:sldMk cId="344448042" sldId="289"/>
            <ac:spMk id="2" creationId="{5684BB93-A52E-072F-54C6-D9F6D137D3CB}"/>
          </ac:spMkLst>
        </pc:spChg>
        <pc:spChg chg="mod">
          <ac:chgData name="Andrea Marinho" userId="1c7010b0-66dd-405b-a80b-8f79914ea01b" providerId="ADAL" clId="{9A510C79-C3ED-4AA9-9F05-B413D80D1749}" dt="2025-09-19T16:03:11.987" v="7297" actId="20577"/>
          <ac:spMkLst>
            <pc:docMk/>
            <pc:sldMk cId="344448042" sldId="289"/>
            <ac:spMk id="3" creationId="{4BEEC881-D09D-E943-38ED-407A611B8DB1}"/>
          </ac:spMkLst>
        </pc:spChg>
      </pc:sldChg>
      <pc:sldChg chg="modSp mod">
        <pc:chgData name="Andrea Marinho" userId="1c7010b0-66dd-405b-a80b-8f79914ea01b" providerId="ADAL" clId="{9A510C79-C3ED-4AA9-9F05-B413D80D1749}" dt="2025-09-19T16:13:29.322" v="7842" actId="20577"/>
        <pc:sldMkLst>
          <pc:docMk/>
          <pc:sldMk cId="236058997" sldId="292"/>
        </pc:sldMkLst>
        <pc:spChg chg="mod">
          <ac:chgData name="Andrea Marinho" userId="1c7010b0-66dd-405b-a80b-8f79914ea01b" providerId="ADAL" clId="{9A510C79-C3ED-4AA9-9F05-B413D80D1749}" dt="2025-09-19T16:06:05.616" v="7417" actId="20577"/>
          <ac:spMkLst>
            <pc:docMk/>
            <pc:sldMk cId="236058997" sldId="292"/>
            <ac:spMk id="9" creationId="{02F6F54F-4088-2894-72A6-B69454CE7F33}"/>
          </ac:spMkLst>
        </pc:spChg>
        <pc:spChg chg="mod">
          <ac:chgData name="Andrea Marinho" userId="1c7010b0-66dd-405b-a80b-8f79914ea01b" providerId="ADAL" clId="{9A510C79-C3ED-4AA9-9F05-B413D80D1749}" dt="2025-09-19T16:12:17.582" v="7825" actId="20577"/>
          <ac:spMkLst>
            <pc:docMk/>
            <pc:sldMk cId="236058997" sldId="292"/>
            <ac:spMk id="221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11:22.328" v="7790" actId="20577"/>
          <ac:spMkLst>
            <pc:docMk/>
            <pc:sldMk cId="236058997" sldId="292"/>
            <ac:spMk id="222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7T17:36:25.091" v="3267" actId="20577"/>
          <ac:spMkLst>
            <pc:docMk/>
            <pc:sldMk cId="236058997" sldId="292"/>
            <ac:spMk id="22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13:29.322" v="7842" actId="20577"/>
          <ac:spMkLst>
            <pc:docMk/>
            <pc:sldMk cId="236058997" sldId="292"/>
            <ac:spMk id="224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13:00.767" v="7831"/>
          <ac:spMkLst>
            <pc:docMk/>
            <pc:sldMk cId="236058997" sldId="292"/>
            <ac:spMk id="225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09:49.328" v="7774" actId="20577"/>
          <ac:spMkLst>
            <pc:docMk/>
            <pc:sldMk cId="236058997" sldId="292"/>
            <ac:spMk id="22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06:58.020" v="7477" actId="20577"/>
          <ac:spMkLst>
            <pc:docMk/>
            <pc:sldMk cId="236058997" sldId="292"/>
            <ac:spMk id="227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9T16:16:37.806" v="7856" actId="20577"/>
        <pc:sldMkLst>
          <pc:docMk/>
          <pc:sldMk cId="849882355" sldId="297"/>
        </pc:sldMkLst>
        <pc:spChg chg="mod">
          <ac:chgData name="Andrea Marinho" userId="1c7010b0-66dd-405b-a80b-8f79914ea01b" providerId="ADAL" clId="{9A510C79-C3ED-4AA9-9F05-B413D80D1749}" dt="2025-09-18T14:03:13.942" v="6042"/>
          <ac:spMkLst>
            <pc:docMk/>
            <pc:sldMk cId="849882355" sldId="297"/>
            <ac:spMk id="291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8T14:16:11.116" v="7160" actId="20577"/>
          <ac:spMkLst>
            <pc:docMk/>
            <pc:sldMk cId="849882355" sldId="297"/>
            <ac:spMk id="292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8T14:15:07.162" v="6994" actId="20577"/>
          <ac:spMkLst>
            <pc:docMk/>
            <pc:sldMk cId="849882355" sldId="297"/>
            <ac:spMk id="293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8T14:14:05.556" v="6863" actId="20577"/>
          <ac:spMkLst>
            <pc:docMk/>
            <pc:sldMk cId="849882355" sldId="297"/>
            <ac:spMk id="294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9T16:16:37.806" v="7856" actId="20577"/>
          <ac:spMkLst>
            <pc:docMk/>
            <pc:sldMk cId="849882355" sldId="297"/>
            <ac:spMk id="295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8T14:10:21.770" v="6550" actId="20577"/>
          <ac:spMkLst>
            <pc:docMk/>
            <pc:sldMk cId="849882355" sldId="297"/>
            <ac:spMk id="296" creationId="{00000000-0000-0000-0000-000000000000}"/>
          </ac:spMkLst>
        </pc:spChg>
        <pc:spChg chg="mod">
          <ac:chgData name="Andrea Marinho" userId="1c7010b0-66dd-405b-a80b-8f79914ea01b" providerId="ADAL" clId="{9A510C79-C3ED-4AA9-9F05-B413D80D1749}" dt="2025-09-18T14:08:55.710" v="6421" actId="20577"/>
          <ac:spMkLst>
            <pc:docMk/>
            <pc:sldMk cId="849882355" sldId="297"/>
            <ac:spMk id="297" creationId="{00000000-0000-0000-0000-000000000000}"/>
          </ac:spMkLst>
        </pc:spChg>
      </pc:sldChg>
      <pc:sldChg chg="modSp mod">
        <pc:chgData name="Andrea Marinho" userId="1c7010b0-66dd-405b-a80b-8f79914ea01b" providerId="ADAL" clId="{9A510C79-C3ED-4AA9-9F05-B413D80D1749}" dt="2025-09-17T14:31:12.185" v="515" actId="20577"/>
        <pc:sldMkLst>
          <pc:docMk/>
          <pc:sldMk cId="187556226" sldId="298"/>
        </pc:sldMkLst>
        <pc:spChg chg="mod">
          <ac:chgData name="Andrea Marinho" userId="1c7010b0-66dd-405b-a80b-8f79914ea01b" providerId="ADAL" clId="{9A510C79-C3ED-4AA9-9F05-B413D80D1749}" dt="2025-09-17T14:31:12.185" v="515" actId="20577"/>
          <ac:spMkLst>
            <pc:docMk/>
            <pc:sldMk cId="187556226" sldId="298"/>
            <ac:spMk id="3" creationId="{64792112-CECC-76D4-0CA4-3332E5529CB7}"/>
          </ac:spMkLst>
        </pc:spChg>
      </pc:sldChg>
      <pc:sldChg chg="modSp mod">
        <pc:chgData name="Andrea Marinho" userId="1c7010b0-66dd-405b-a80b-8f79914ea01b" providerId="ADAL" clId="{9A510C79-C3ED-4AA9-9F05-B413D80D1749}" dt="2025-09-17T14:31:03.414" v="504" actId="20577"/>
        <pc:sldMkLst>
          <pc:docMk/>
          <pc:sldMk cId="2706991792" sldId="299"/>
        </pc:sldMkLst>
        <pc:spChg chg="mod">
          <ac:chgData name="Andrea Marinho" userId="1c7010b0-66dd-405b-a80b-8f79914ea01b" providerId="ADAL" clId="{9A510C79-C3ED-4AA9-9F05-B413D80D1749}" dt="2025-09-17T14:31:03.414" v="504" actId="20577"/>
          <ac:spMkLst>
            <pc:docMk/>
            <pc:sldMk cId="2706991792" sldId="299"/>
            <ac:spMk id="3" creationId="{DCEEBACA-AA77-5536-DCCC-E4DB696F0BFF}"/>
          </ac:spMkLst>
        </pc:spChg>
      </pc:sldChg>
      <pc:sldChg chg="modSp mod">
        <pc:chgData name="Andrea Marinho" userId="1c7010b0-66dd-405b-a80b-8f79914ea01b" providerId="ADAL" clId="{9A510C79-C3ED-4AA9-9F05-B413D80D1749}" dt="2025-09-19T15:36:47.701" v="7168" actId="113"/>
        <pc:sldMkLst>
          <pc:docMk/>
          <pc:sldMk cId="1880056679" sldId="300"/>
        </pc:sldMkLst>
        <pc:spChg chg="mod">
          <ac:chgData name="Andrea Marinho" userId="1c7010b0-66dd-405b-a80b-8f79914ea01b" providerId="ADAL" clId="{9A510C79-C3ED-4AA9-9F05-B413D80D1749}" dt="2025-09-19T15:36:47.701" v="7168" actId="113"/>
          <ac:spMkLst>
            <pc:docMk/>
            <pc:sldMk cId="1880056679" sldId="300"/>
            <ac:spMk id="227" creationId="{941712D7-7C5F-DE7A-F1DA-153D30947510}"/>
          </ac:spMkLst>
        </pc:spChg>
      </pc:sldChg>
      <pc:sldChg chg="modSp mod">
        <pc:chgData name="Andrea Marinho" userId="1c7010b0-66dd-405b-a80b-8f79914ea01b" providerId="ADAL" clId="{9A510C79-C3ED-4AA9-9F05-B413D80D1749}" dt="2025-09-19T15:50:06.439" v="7187" actId="20577"/>
        <pc:sldMkLst>
          <pc:docMk/>
          <pc:sldMk cId="2754769628" sldId="302"/>
        </pc:sldMkLst>
        <pc:spChg chg="mod">
          <ac:chgData name="Andrea Marinho" userId="1c7010b0-66dd-405b-a80b-8f79914ea01b" providerId="ADAL" clId="{9A510C79-C3ED-4AA9-9F05-B413D80D1749}" dt="2025-09-17T15:08:00.732" v="590" actId="20577"/>
          <ac:spMkLst>
            <pc:docMk/>
            <pc:sldMk cId="2754769628" sldId="302"/>
            <ac:spMk id="2" creationId="{C580B69C-D41F-7035-5A73-AEFE3886108B}"/>
          </ac:spMkLst>
        </pc:spChg>
        <pc:spChg chg="mod">
          <ac:chgData name="Andrea Marinho" userId="1c7010b0-66dd-405b-a80b-8f79914ea01b" providerId="ADAL" clId="{9A510C79-C3ED-4AA9-9F05-B413D80D1749}" dt="2025-09-19T15:50:06.439" v="7187" actId="20577"/>
          <ac:spMkLst>
            <pc:docMk/>
            <pc:sldMk cId="2754769628" sldId="302"/>
            <ac:spMk id="3" creationId="{B69A91E7-B505-C582-844A-7252BBD81619}"/>
          </ac:spMkLst>
        </pc:spChg>
      </pc:sldChg>
      <pc:sldChg chg="modSp mod">
        <pc:chgData name="Andrea Marinho" userId="1c7010b0-66dd-405b-a80b-8f79914ea01b" providerId="ADAL" clId="{9A510C79-C3ED-4AA9-9F05-B413D80D1749}" dt="2025-09-17T14:30:53.725" v="493" actId="20577"/>
        <pc:sldMkLst>
          <pc:docMk/>
          <pc:sldMk cId="1240721221" sldId="308"/>
        </pc:sldMkLst>
        <pc:spChg chg="mod">
          <ac:chgData name="Andrea Marinho" userId="1c7010b0-66dd-405b-a80b-8f79914ea01b" providerId="ADAL" clId="{9A510C79-C3ED-4AA9-9F05-B413D80D1749}" dt="2025-09-17T14:30:53.725" v="493" actId="20577"/>
          <ac:spMkLst>
            <pc:docMk/>
            <pc:sldMk cId="1240721221" sldId="308"/>
            <ac:spMk id="3" creationId="{D37A1310-712F-DEFB-2862-445A346B508B}"/>
          </ac:spMkLst>
        </pc:spChg>
      </pc:sldChg>
      <pc:sldChg chg="modSp mod">
        <pc:chgData name="Andrea Marinho" userId="1c7010b0-66dd-405b-a80b-8f79914ea01b" providerId="ADAL" clId="{9A510C79-C3ED-4AA9-9F05-B413D80D1749}" dt="2025-09-18T09:41:58.040" v="3442" actId="114"/>
        <pc:sldMkLst>
          <pc:docMk/>
          <pc:sldMk cId="173620507" sldId="311"/>
        </pc:sldMkLst>
        <pc:spChg chg="mod">
          <ac:chgData name="Andrea Marinho" userId="1c7010b0-66dd-405b-a80b-8f79914ea01b" providerId="ADAL" clId="{9A510C79-C3ED-4AA9-9F05-B413D80D1749}" dt="2025-09-18T09:40:57.237" v="3355" actId="20577"/>
          <ac:spMkLst>
            <pc:docMk/>
            <pc:sldMk cId="173620507" sldId="311"/>
            <ac:spMk id="2" creationId="{2F42D86D-4D78-65CF-CBFB-A91C8D30727D}"/>
          </ac:spMkLst>
        </pc:spChg>
        <pc:spChg chg="mod">
          <ac:chgData name="Andrea Marinho" userId="1c7010b0-66dd-405b-a80b-8f79914ea01b" providerId="ADAL" clId="{9A510C79-C3ED-4AA9-9F05-B413D80D1749}" dt="2025-09-18T09:40:53.132" v="3353" actId="20577"/>
          <ac:spMkLst>
            <pc:docMk/>
            <pc:sldMk cId="173620507" sldId="311"/>
            <ac:spMk id="3" creationId="{B61F7BDA-1F34-CE56-F55E-9929E2FB557D}"/>
          </ac:spMkLst>
        </pc:spChg>
        <pc:spChg chg="mod">
          <ac:chgData name="Andrea Marinho" userId="1c7010b0-66dd-405b-a80b-8f79914ea01b" providerId="ADAL" clId="{9A510C79-C3ED-4AA9-9F05-B413D80D1749}" dt="2025-09-18T09:41:42.305" v="3431" actId="20577"/>
          <ac:spMkLst>
            <pc:docMk/>
            <pc:sldMk cId="173620507" sldId="311"/>
            <ac:spMk id="4" creationId="{CBF85D35-6A69-7E11-88C5-949575D6CF84}"/>
          </ac:spMkLst>
        </pc:spChg>
        <pc:spChg chg="mod">
          <ac:chgData name="Andrea Marinho" userId="1c7010b0-66dd-405b-a80b-8f79914ea01b" providerId="ADAL" clId="{9A510C79-C3ED-4AA9-9F05-B413D80D1749}" dt="2025-09-18T09:41:58.040" v="3442" actId="114"/>
          <ac:spMkLst>
            <pc:docMk/>
            <pc:sldMk cId="173620507" sldId="311"/>
            <ac:spMk id="5" creationId="{449D7694-360D-B64F-9A61-8F1E720A7C7F}"/>
          </ac:spMkLst>
        </pc:spChg>
        <pc:spChg chg="mod">
          <ac:chgData name="Andrea Marinho" userId="1c7010b0-66dd-405b-a80b-8f79914ea01b" providerId="ADAL" clId="{9A510C79-C3ED-4AA9-9F05-B413D80D1749}" dt="2025-09-18T09:39:53.153" v="3296"/>
          <ac:spMkLst>
            <pc:docMk/>
            <pc:sldMk cId="173620507" sldId="311"/>
            <ac:spMk id="259" creationId="{B301D7FD-0C36-F1BD-EA21-57A999CC1C72}"/>
          </ac:spMkLst>
        </pc:spChg>
      </pc:sldChg>
      <pc:sldChg chg="modSp mod">
        <pc:chgData name="Andrea Marinho" userId="1c7010b0-66dd-405b-a80b-8f79914ea01b" providerId="ADAL" clId="{9A510C79-C3ED-4AA9-9F05-B413D80D1749}" dt="2025-09-18T09:46:47.162" v="3554" actId="2711"/>
        <pc:sldMkLst>
          <pc:docMk/>
          <pc:sldMk cId="1957443559" sldId="312"/>
        </pc:sldMkLst>
        <pc:spChg chg="mod">
          <ac:chgData name="Andrea Marinho" userId="1c7010b0-66dd-405b-a80b-8f79914ea01b" providerId="ADAL" clId="{9A510C79-C3ED-4AA9-9F05-B413D80D1749}" dt="2025-09-18T09:42:15.450" v="3447" actId="20577"/>
          <ac:spMkLst>
            <pc:docMk/>
            <pc:sldMk cId="1957443559" sldId="312"/>
            <ac:spMk id="2" creationId="{3DB5D256-C57B-5800-6A37-954BCFDB8226}"/>
          </ac:spMkLst>
        </pc:spChg>
        <pc:spChg chg="mod">
          <ac:chgData name="Andrea Marinho" userId="1c7010b0-66dd-405b-a80b-8f79914ea01b" providerId="ADAL" clId="{9A510C79-C3ED-4AA9-9F05-B413D80D1749}" dt="2025-09-18T09:42:27.658" v="3475" actId="20577"/>
          <ac:spMkLst>
            <pc:docMk/>
            <pc:sldMk cId="1957443559" sldId="312"/>
            <ac:spMk id="5" creationId="{FC316704-273E-C27B-4061-C8E9A208A996}"/>
          </ac:spMkLst>
        </pc:spChg>
        <pc:spChg chg="mod">
          <ac:chgData name="Andrea Marinho" userId="1c7010b0-66dd-405b-a80b-8f79914ea01b" providerId="ADAL" clId="{9A510C79-C3ED-4AA9-9F05-B413D80D1749}" dt="2025-09-18T09:43:25.700" v="3486" actId="20577"/>
          <ac:spMkLst>
            <pc:docMk/>
            <pc:sldMk cId="1957443559" sldId="312"/>
            <ac:spMk id="6" creationId="{77F20DE8-C8B1-322C-E391-1FC24589CEBF}"/>
          </ac:spMkLst>
        </pc:spChg>
        <pc:spChg chg="mod">
          <ac:chgData name="Andrea Marinho" userId="1c7010b0-66dd-405b-a80b-8f79914ea01b" providerId="ADAL" clId="{9A510C79-C3ED-4AA9-9F05-B413D80D1749}" dt="2025-09-18T09:46:17.789" v="3553" actId="20577"/>
          <ac:spMkLst>
            <pc:docMk/>
            <pc:sldMk cId="1957443559" sldId="312"/>
            <ac:spMk id="22" creationId="{C22BFC23-0252-CD24-48DD-FE8C0C31160B}"/>
          </ac:spMkLst>
        </pc:spChg>
        <pc:spChg chg="mod">
          <ac:chgData name="Andrea Marinho" userId="1c7010b0-66dd-405b-a80b-8f79914ea01b" providerId="ADAL" clId="{9A510C79-C3ED-4AA9-9F05-B413D80D1749}" dt="2025-09-18T09:46:47.162" v="3554" actId="2711"/>
          <ac:spMkLst>
            <pc:docMk/>
            <pc:sldMk cId="1957443559" sldId="312"/>
            <ac:spMk id="23" creationId="{882ED6B8-EEA2-AE58-4D68-F8648DD844CB}"/>
          </ac:spMkLst>
        </pc:spChg>
      </pc:sldChg>
      <pc:sldChg chg="modSp mod">
        <pc:chgData name="Andrea Marinho" userId="1c7010b0-66dd-405b-a80b-8f79914ea01b" providerId="ADAL" clId="{9A510C79-C3ED-4AA9-9F05-B413D80D1749}" dt="2025-09-18T10:13:45.188" v="3648" actId="20577"/>
        <pc:sldMkLst>
          <pc:docMk/>
          <pc:sldMk cId="3619898480" sldId="313"/>
        </pc:sldMkLst>
        <pc:spChg chg="mod">
          <ac:chgData name="Andrea Marinho" userId="1c7010b0-66dd-405b-a80b-8f79914ea01b" providerId="ADAL" clId="{9A510C79-C3ED-4AA9-9F05-B413D80D1749}" dt="2025-09-18T09:47:09.550" v="3559" actId="20577"/>
          <ac:spMkLst>
            <pc:docMk/>
            <pc:sldMk cId="3619898480" sldId="313"/>
            <ac:spMk id="2" creationId="{452F82A0-68DE-99E3-9C39-60D15255959B}"/>
          </ac:spMkLst>
        </pc:spChg>
        <pc:spChg chg="mod">
          <ac:chgData name="Andrea Marinho" userId="1c7010b0-66dd-405b-a80b-8f79914ea01b" providerId="ADAL" clId="{9A510C79-C3ED-4AA9-9F05-B413D80D1749}" dt="2025-09-18T09:47:26.488" v="3587" actId="20577"/>
          <ac:spMkLst>
            <pc:docMk/>
            <pc:sldMk cId="3619898480" sldId="313"/>
            <ac:spMk id="7" creationId="{9CB3059B-F7FD-147F-0CC1-5409C00FFFB0}"/>
          </ac:spMkLst>
        </pc:spChg>
        <pc:spChg chg="mod">
          <ac:chgData name="Andrea Marinho" userId="1c7010b0-66dd-405b-a80b-8f79914ea01b" providerId="ADAL" clId="{9A510C79-C3ED-4AA9-9F05-B413D80D1749}" dt="2025-09-18T10:07:24.745" v="3633" actId="20577"/>
          <ac:spMkLst>
            <pc:docMk/>
            <pc:sldMk cId="3619898480" sldId="313"/>
            <ac:spMk id="12" creationId="{B66D3A6C-69B6-68F2-9D49-A0A8AEE512B3}"/>
          </ac:spMkLst>
        </pc:spChg>
        <pc:spChg chg="mod">
          <ac:chgData name="Andrea Marinho" userId="1c7010b0-66dd-405b-a80b-8f79914ea01b" providerId="ADAL" clId="{9A510C79-C3ED-4AA9-9F05-B413D80D1749}" dt="2025-09-18T10:13:45.188" v="3648" actId="20577"/>
          <ac:spMkLst>
            <pc:docMk/>
            <pc:sldMk cId="3619898480" sldId="313"/>
            <ac:spMk id="13" creationId="{2C9380E2-FAAB-B2D3-0657-A708CDEE0D81}"/>
          </ac:spMkLst>
        </pc:spChg>
      </pc:sldChg>
      <pc:sldChg chg="modSp mod">
        <pc:chgData name="Andrea Marinho" userId="1c7010b0-66dd-405b-a80b-8f79914ea01b" providerId="ADAL" clId="{9A510C79-C3ED-4AA9-9F05-B413D80D1749}" dt="2025-09-18T10:21:07.894" v="3859" actId="20577"/>
        <pc:sldMkLst>
          <pc:docMk/>
          <pc:sldMk cId="2152516591" sldId="314"/>
        </pc:sldMkLst>
        <pc:spChg chg="mod">
          <ac:chgData name="Andrea Marinho" userId="1c7010b0-66dd-405b-a80b-8f79914ea01b" providerId="ADAL" clId="{9A510C79-C3ED-4AA9-9F05-B413D80D1749}" dt="2025-09-18T10:14:05.910" v="3653" actId="20577"/>
          <ac:spMkLst>
            <pc:docMk/>
            <pc:sldMk cId="2152516591" sldId="314"/>
            <ac:spMk id="2" creationId="{4BA43E77-A48B-F02F-923B-92487741CE65}"/>
          </ac:spMkLst>
        </pc:spChg>
        <pc:spChg chg="mod">
          <ac:chgData name="Andrea Marinho" userId="1c7010b0-66dd-405b-a80b-8f79914ea01b" providerId="ADAL" clId="{9A510C79-C3ED-4AA9-9F05-B413D80D1749}" dt="2025-09-18T10:16:01.357" v="3775" actId="14100"/>
          <ac:spMkLst>
            <pc:docMk/>
            <pc:sldMk cId="2152516591" sldId="314"/>
            <ac:spMk id="5" creationId="{872A362A-8569-853C-5BE0-FCE30183571A}"/>
          </ac:spMkLst>
        </pc:spChg>
        <pc:spChg chg="mod">
          <ac:chgData name="Andrea Marinho" userId="1c7010b0-66dd-405b-a80b-8f79914ea01b" providerId="ADAL" clId="{9A510C79-C3ED-4AA9-9F05-B413D80D1749}" dt="2025-09-18T10:17:50.321" v="3810" actId="20577"/>
          <ac:spMkLst>
            <pc:docMk/>
            <pc:sldMk cId="2152516591" sldId="314"/>
            <ac:spMk id="6" creationId="{0DE8E08A-BDE6-B605-3BD4-61F5C5C45188}"/>
          </ac:spMkLst>
        </pc:spChg>
        <pc:spChg chg="mod">
          <ac:chgData name="Andrea Marinho" userId="1c7010b0-66dd-405b-a80b-8f79914ea01b" providerId="ADAL" clId="{9A510C79-C3ED-4AA9-9F05-B413D80D1749}" dt="2025-09-18T10:19:18.336" v="3822" actId="20577"/>
          <ac:spMkLst>
            <pc:docMk/>
            <pc:sldMk cId="2152516591" sldId="314"/>
            <ac:spMk id="10" creationId="{5EDB45B1-3B7F-3487-79FD-2CDFD66D0743}"/>
          </ac:spMkLst>
        </pc:spChg>
        <pc:spChg chg="mod">
          <ac:chgData name="Andrea Marinho" userId="1c7010b0-66dd-405b-a80b-8f79914ea01b" providerId="ADAL" clId="{9A510C79-C3ED-4AA9-9F05-B413D80D1749}" dt="2025-09-18T10:21:07.894" v="3859" actId="20577"/>
          <ac:spMkLst>
            <pc:docMk/>
            <pc:sldMk cId="2152516591" sldId="314"/>
            <ac:spMk id="11" creationId="{525DA9CC-7C91-3B43-D683-A3B3443C3118}"/>
          </ac:spMkLst>
        </pc:spChg>
      </pc:sldChg>
      <pc:sldChg chg="modSp mod">
        <pc:chgData name="Andrea Marinho" userId="1c7010b0-66dd-405b-a80b-8f79914ea01b" providerId="ADAL" clId="{9A510C79-C3ED-4AA9-9F05-B413D80D1749}" dt="2025-09-18T10:25:48.871" v="3951" actId="20577"/>
        <pc:sldMkLst>
          <pc:docMk/>
          <pc:sldMk cId="922055221" sldId="315"/>
        </pc:sldMkLst>
        <pc:spChg chg="mod">
          <ac:chgData name="Andrea Marinho" userId="1c7010b0-66dd-405b-a80b-8f79914ea01b" providerId="ADAL" clId="{9A510C79-C3ED-4AA9-9F05-B413D80D1749}" dt="2025-09-18T10:21:26.892" v="3864" actId="20577"/>
          <ac:spMkLst>
            <pc:docMk/>
            <pc:sldMk cId="922055221" sldId="315"/>
            <ac:spMk id="5" creationId="{E1474CB2-95DF-1A5B-794F-61F654D7FD7B}"/>
          </ac:spMkLst>
        </pc:spChg>
        <pc:spChg chg="mod">
          <ac:chgData name="Andrea Marinho" userId="1c7010b0-66dd-405b-a80b-8f79914ea01b" providerId="ADAL" clId="{9A510C79-C3ED-4AA9-9F05-B413D80D1749}" dt="2025-09-18T10:21:36.971" v="3874" actId="114"/>
          <ac:spMkLst>
            <pc:docMk/>
            <pc:sldMk cId="922055221" sldId="315"/>
            <ac:spMk id="6" creationId="{BCED9E2B-D496-16EB-0D94-1642C6FDD0F2}"/>
          </ac:spMkLst>
        </pc:spChg>
        <pc:spChg chg="mod">
          <ac:chgData name="Andrea Marinho" userId="1c7010b0-66dd-405b-a80b-8f79914ea01b" providerId="ADAL" clId="{9A510C79-C3ED-4AA9-9F05-B413D80D1749}" dt="2025-09-18T10:25:48.871" v="3951" actId="20577"/>
          <ac:spMkLst>
            <pc:docMk/>
            <pc:sldMk cId="922055221" sldId="315"/>
            <ac:spMk id="7" creationId="{93AB0E4A-955E-6E8B-E62E-2F1F0D274EAF}"/>
          </ac:spMkLst>
        </pc:spChg>
        <pc:spChg chg="mod">
          <ac:chgData name="Andrea Marinho" userId="1c7010b0-66dd-405b-a80b-8f79914ea01b" providerId="ADAL" clId="{9A510C79-C3ED-4AA9-9F05-B413D80D1749}" dt="2025-09-18T10:23:46.470" v="3927" actId="20577"/>
          <ac:spMkLst>
            <pc:docMk/>
            <pc:sldMk cId="922055221" sldId="315"/>
            <ac:spMk id="9" creationId="{7BF12C45-AEA4-BA99-E297-3251361A0058}"/>
          </ac:spMkLst>
        </pc:spChg>
        <pc:spChg chg="mod">
          <ac:chgData name="Andrea Marinho" userId="1c7010b0-66dd-405b-a80b-8f79914ea01b" providerId="ADAL" clId="{9A510C79-C3ED-4AA9-9F05-B413D80D1749}" dt="2025-09-18T10:24:51.922" v="3943" actId="114"/>
          <ac:spMkLst>
            <pc:docMk/>
            <pc:sldMk cId="922055221" sldId="315"/>
            <ac:spMk id="10" creationId="{44EDB8E6-8266-C576-D0C7-38D4CD461D46}"/>
          </ac:spMkLst>
        </pc:spChg>
      </pc:sldChg>
      <pc:sldChg chg="modSp mod">
        <pc:chgData name="Andrea Marinho" userId="1c7010b0-66dd-405b-a80b-8f79914ea01b" providerId="ADAL" clId="{9A510C79-C3ED-4AA9-9F05-B413D80D1749}" dt="2025-09-19T15:35:33.416" v="7164" actId="20577"/>
        <pc:sldMkLst>
          <pc:docMk/>
          <pc:sldMk cId="2547895079" sldId="317"/>
        </pc:sldMkLst>
        <pc:spChg chg="mod">
          <ac:chgData name="Andrea Marinho" userId="1c7010b0-66dd-405b-a80b-8f79914ea01b" providerId="ADAL" clId="{9A510C79-C3ED-4AA9-9F05-B413D80D1749}" dt="2025-09-17T14:19:06.895" v="22" actId="20577"/>
          <ac:spMkLst>
            <pc:docMk/>
            <pc:sldMk cId="2547895079" sldId="317"/>
            <ac:spMk id="2" creationId="{E0BD1380-7543-68B4-AF41-0DDCF5DE864A}"/>
          </ac:spMkLst>
        </pc:spChg>
        <pc:spChg chg="mod">
          <ac:chgData name="Andrea Marinho" userId="1c7010b0-66dd-405b-a80b-8f79914ea01b" providerId="ADAL" clId="{9A510C79-C3ED-4AA9-9F05-B413D80D1749}" dt="2025-09-17T14:27:05.759" v="263" actId="20577"/>
          <ac:spMkLst>
            <pc:docMk/>
            <pc:sldMk cId="2547895079" sldId="317"/>
            <ac:spMk id="3" creationId="{575ABDF8-92F0-8541-71BE-AFE792668969}"/>
          </ac:spMkLst>
        </pc:spChg>
        <pc:spChg chg="mod">
          <ac:chgData name="Andrea Marinho" userId="1c7010b0-66dd-405b-a80b-8f79914ea01b" providerId="ADAL" clId="{9A510C79-C3ED-4AA9-9F05-B413D80D1749}" dt="2025-09-17T14:22:39.018" v="123" actId="20577"/>
          <ac:spMkLst>
            <pc:docMk/>
            <pc:sldMk cId="2547895079" sldId="317"/>
            <ac:spMk id="7" creationId="{AC56CD28-CDE2-41FD-8AAA-BDCF18BA6C03}"/>
          </ac:spMkLst>
        </pc:spChg>
        <pc:spChg chg="mod">
          <ac:chgData name="Andrea Marinho" userId="1c7010b0-66dd-405b-a80b-8f79914ea01b" providerId="ADAL" clId="{9A510C79-C3ED-4AA9-9F05-B413D80D1749}" dt="2025-09-17T14:20:43.785" v="38" actId="1076"/>
          <ac:spMkLst>
            <pc:docMk/>
            <pc:sldMk cId="2547895079" sldId="317"/>
            <ac:spMk id="8" creationId="{296242E5-F91A-19EB-F1AF-4A9F2EFF9C8D}"/>
          </ac:spMkLst>
        </pc:spChg>
        <pc:spChg chg="mod">
          <ac:chgData name="Andrea Marinho" userId="1c7010b0-66dd-405b-a80b-8f79914ea01b" providerId="ADAL" clId="{9A510C79-C3ED-4AA9-9F05-B413D80D1749}" dt="2025-09-17T14:20:20.805" v="31" actId="1076"/>
          <ac:spMkLst>
            <pc:docMk/>
            <pc:sldMk cId="2547895079" sldId="317"/>
            <ac:spMk id="13" creationId="{3F10FEC5-5A4A-0A9A-3DB2-D0AC8C73EB17}"/>
          </ac:spMkLst>
        </pc:spChg>
        <pc:spChg chg="mod">
          <ac:chgData name="Andrea Marinho" userId="1c7010b0-66dd-405b-a80b-8f79914ea01b" providerId="ADAL" clId="{9A510C79-C3ED-4AA9-9F05-B413D80D1749}" dt="2025-09-19T15:35:33.416" v="7164" actId="20577"/>
          <ac:spMkLst>
            <pc:docMk/>
            <pc:sldMk cId="2547895079" sldId="317"/>
            <ac:spMk id="17" creationId="{097A6271-F3CB-CC4E-609C-1E7DFBF59C5B}"/>
          </ac:spMkLst>
        </pc:spChg>
        <pc:spChg chg="mod">
          <ac:chgData name="Andrea Marinho" userId="1c7010b0-66dd-405b-a80b-8f79914ea01b" providerId="ADAL" clId="{9A510C79-C3ED-4AA9-9F05-B413D80D1749}" dt="2025-09-17T14:21:03.933" v="45" actId="1076"/>
          <ac:spMkLst>
            <pc:docMk/>
            <pc:sldMk cId="2547895079" sldId="317"/>
            <ac:spMk id="18" creationId="{04A52494-78D0-5820-9AA5-A92A210322E0}"/>
          </ac:spMkLst>
        </pc:spChg>
        <pc:spChg chg="mod">
          <ac:chgData name="Andrea Marinho" userId="1c7010b0-66dd-405b-a80b-8f79914ea01b" providerId="ADAL" clId="{9A510C79-C3ED-4AA9-9F05-B413D80D1749}" dt="2025-09-17T14:23:52.173" v="230" actId="20577"/>
          <ac:spMkLst>
            <pc:docMk/>
            <pc:sldMk cId="2547895079" sldId="317"/>
            <ac:spMk id="24" creationId="{3AA5BD78-4420-9B34-EC7D-7AC448922EFC}"/>
          </ac:spMkLst>
        </pc:spChg>
        <pc:spChg chg="mod">
          <ac:chgData name="Andrea Marinho" userId="1c7010b0-66dd-405b-a80b-8f79914ea01b" providerId="ADAL" clId="{9A510C79-C3ED-4AA9-9F05-B413D80D1749}" dt="2025-09-17T14:21:34.310" v="77" actId="20577"/>
          <ac:spMkLst>
            <pc:docMk/>
            <pc:sldMk cId="2547895079" sldId="317"/>
            <ac:spMk id="26" creationId="{B8DD1AC8-80EC-58C5-24E8-B66710384A99}"/>
          </ac:spMkLst>
        </pc:spChg>
        <pc:spChg chg="mod">
          <ac:chgData name="Andrea Marinho" userId="1c7010b0-66dd-405b-a80b-8f79914ea01b" providerId="ADAL" clId="{9A510C79-C3ED-4AA9-9F05-B413D80D1749}" dt="2025-09-17T14:25:24.226" v="248" actId="20577"/>
          <ac:spMkLst>
            <pc:docMk/>
            <pc:sldMk cId="2547895079" sldId="317"/>
            <ac:spMk id="28" creationId="{C81740E4-B3FF-28ED-52C2-B69E6C3A6430}"/>
          </ac:spMkLst>
        </pc:spChg>
      </pc:sldChg>
      <pc:sldChg chg="modSp mod">
        <pc:chgData name="Andrea Marinho" userId="1c7010b0-66dd-405b-a80b-8f79914ea01b" providerId="ADAL" clId="{9A510C79-C3ED-4AA9-9F05-B413D80D1749}" dt="2025-09-19T15:52:13.031" v="7189" actId="20577"/>
        <pc:sldMkLst>
          <pc:docMk/>
          <pc:sldMk cId="1101936653" sldId="318"/>
        </pc:sldMkLst>
        <pc:spChg chg="mod">
          <ac:chgData name="Andrea Marinho" userId="1c7010b0-66dd-405b-a80b-8f79914ea01b" providerId="ADAL" clId="{9A510C79-C3ED-4AA9-9F05-B413D80D1749}" dt="2025-09-17T15:29:09.911" v="1076"/>
          <ac:spMkLst>
            <pc:docMk/>
            <pc:sldMk cId="1101936653" sldId="318"/>
            <ac:spMk id="2" creationId="{336BDF12-584D-3B62-3035-CE36DB1087FC}"/>
          </ac:spMkLst>
        </pc:spChg>
        <pc:spChg chg="mod">
          <ac:chgData name="Andrea Marinho" userId="1c7010b0-66dd-405b-a80b-8f79914ea01b" providerId="ADAL" clId="{9A510C79-C3ED-4AA9-9F05-B413D80D1749}" dt="2025-09-19T15:52:13.031" v="7189" actId="20577"/>
          <ac:spMkLst>
            <pc:docMk/>
            <pc:sldMk cId="1101936653" sldId="318"/>
            <ac:spMk id="3" creationId="{ADD2812A-23C0-1C7D-A2A6-FE20B8833B73}"/>
          </ac:spMkLst>
        </pc:spChg>
      </pc:sldChg>
      <pc:sldChg chg="modSp mod">
        <pc:chgData name="Andrea Marinho" userId="1c7010b0-66dd-405b-a80b-8f79914ea01b" providerId="ADAL" clId="{9A510C79-C3ED-4AA9-9F05-B413D80D1749}" dt="2025-09-19T15:54:18.872" v="7209" actId="114"/>
        <pc:sldMkLst>
          <pc:docMk/>
          <pc:sldMk cId="3148089629" sldId="319"/>
        </pc:sldMkLst>
        <pc:spChg chg="mod">
          <ac:chgData name="Andrea Marinho" userId="1c7010b0-66dd-405b-a80b-8f79914ea01b" providerId="ADAL" clId="{9A510C79-C3ED-4AA9-9F05-B413D80D1749}" dt="2025-09-17T15:35:11.172" v="1336"/>
          <ac:spMkLst>
            <pc:docMk/>
            <pc:sldMk cId="3148089629" sldId="319"/>
            <ac:spMk id="2" creationId="{1E6DF9AA-4D87-50E0-0F4A-D6A7108A001D}"/>
          </ac:spMkLst>
        </pc:spChg>
        <pc:spChg chg="mod">
          <ac:chgData name="Andrea Marinho" userId="1c7010b0-66dd-405b-a80b-8f79914ea01b" providerId="ADAL" clId="{9A510C79-C3ED-4AA9-9F05-B413D80D1749}" dt="2025-09-19T15:54:18.872" v="7209" actId="114"/>
          <ac:spMkLst>
            <pc:docMk/>
            <pc:sldMk cId="3148089629" sldId="319"/>
            <ac:spMk id="3" creationId="{D50EFD25-C74E-2A28-FBF7-555EB6E91085}"/>
          </ac:spMkLst>
        </pc:spChg>
      </pc:sldChg>
      <pc:sldChg chg="modSp mod">
        <pc:chgData name="Andrea Marinho" userId="1c7010b0-66dd-405b-a80b-8f79914ea01b" providerId="ADAL" clId="{9A510C79-C3ED-4AA9-9F05-B413D80D1749}" dt="2025-09-19T15:58:20.896" v="7243" actId="20577"/>
        <pc:sldMkLst>
          <pc:docMk/>
          <pc:sldMk cId="2507960772" sldId="322"/>
        </pc:sldMkLst>
        <pc:spChg chg="mod">
          <ac:chgData name="Andrea Marinho" userId="1c7010b0-66dd-405b-a80b-8f79914ea01b" providerId="ADAL" clId="{9A510C79-C3ED-4AA9-9F05-B413D80D1749}" dt="2025-09-17T16:31:39.603" v="1804" actId="20577"/>
          <ac:spMkLst>
            <pc:docMk/>
            <pc:sldMk cId="2507960772" sldId="322"/>
            <ac:spMk id="2" creationId="{6193ADB5-6C9C-DD0C-260B-B5D7EECC97EC}"/>
          </ac:spMkLst>
        </pc:spChg>
        <pc:spChg chg="mod">
          <ac:chgData name="Andrea Marinho" userId="1c7010b0-66dd-405b-a80b-8f79914ea01b" providerId="ADAL" clId="{9A510C79-C3ED-4AA9-9F05-B413D80D1749}" dt="2025-09-19T15:58:20.896" v="7243" actId="20577"/>
          <ac:spMkLst>
            <pc:docMk/>
            <pc:sldMk cId="2507960772" sldId="322"/>
            <ac:spMk id="3" creationId="{E274A614-E06C-51F4-4F24-B92EDDE594E7}"/>
          </ac:spMkLst>
        </pc:spChg>
      </pc:sldChg>
      <pc:sldChg chg="modSp mod">
        <pc:chgData name="Andrea Marinho" userId="1c7010b0-66dd-405b-a80b-8f79914ea01b" providerId="ADAL" clId="{9A510C79-C3ED-4AA9-9F05-B413D80D1749}" dt="2025-09-19T16:15:02.457" v="7846" actId="20577"/>
        <pc:sldMkLst>
          <pc:docMk/>
          <pc:sldMk cId="871733827" sldId="324"/>
        </pc:sldMkLst>
        <pc:spChg chg="mod">
          <ac:chgData name="Andrea Marinho" userId="1c7010b0-66dd-405b-a80b-8f79914ea01b" providerId="ADAL" clId="{9A510C79-C3ED-4AA9-9F05-B413D80D1749}" dt="2025-09-19T16:15:02.457" v="7846" actId="20577"/>
          <ac:spMkLst>
            <pc:docMk/>
            <pc:sldMk cId="871733827" sldId="324"/>
            <ac:spMk id="2" creationId="{1E02D3EF-55C4-04F7-FE91-33D6629F2435}"/>
          </ac:spMkLst>
        </pc:spChg>
        <pc:spChg chg="mod">
          <ac:chgData name="Andrea Marinho" userId="1c7010b0-66dd-405b-a80b-8f79914ea01b" providerId="ADAL" clId="{9A510C79-C3ED-4AA9-9F05-B413D80D1749}" dt="2025-09-19T16:14:54.854" v="7843" actId="20577"/>
          <ac:spMkLst>
            <pc:docMk/>
            <pc:sldMk cId="871733827" sldId="324"/>
            <ac:spMk id="5" creationId="{7A2DE5B4-1436-F0B3-8EE2-4C8547FB5365}"/>
          </ac:spMkLst>
        </pc:spChg>
        <pc:spChg chg="mod">
          <ac:chgData name="Andrea Marinho" userId="1c7010b0-66dd-405b-a80b-8f79914ea01b" providerId="ADAL" clId="{9A510C79-C3ED-4AA9-9F05-B413D80D1749}" dt="2025-09-18T11:51:27.561" v="4723" actId="113"/>
          <ac:spMkLst>
            <pc:docMk/>
            <pc:sldMk cId="871733827" sldId="324"/>
            <ac:spMk id="34" creationId="{3C259E8A-B973-8150-59B7-3578D3495E12}"/>
          </ac:spMkLst>
        </pc:spChg>
      </pc:sldChg>
      <pc:sldChg chg="modSp mod">
        <pc:chgData name="Andrea Marinho" userId="1c7010b0-66dd-405b-a80b-8f79914ea01b" providerId="ADAL" clId="{9A510C79-C3ED-4AA9-9F05-B413D80D1749}" dt="2025-09-18T10:53:46.481" v="4445" actId="14100"/>
        <pc:sldMkLst>
          <pc:docMk/>
          <pc:sldMk cId="2538983361" sldId="325"/>
        </pc:sldMkLst>
        <pc:spChg chg="mod">
          <ac:chgData name="Andrea Marinho" userId="1c7010b0-66dd-405b-a80b-8f79914ea01b" providerId="ADAL" clId="{9A510C79-C3ED-4AA9-9F05-B413D80D1749}" dt="2025-09-18T10:52:05.924" v="4403" actId="20577"/>
          <ac:spMkLst>
            <pc:docMk/>
            <pc:sldMk cId="2538983361" sldId="325"/>
            <ac:spMk id="7" creationId="{B32D6BEE-39D1-AE15-D719-634A6111AECC}"/>
          </ac:spMkLst>
        </pc:spChg>
        <pc:spChg chg="mod">
          <ac:chgData name="Andrea Marinho" userId="1c7010b0-66dd-405b-a80b-8f79914ea01b" providerId="ADAL" clId="{9A510C79-C3ED-4AA9-9F05-B413D80D1749}" dt="2025-09-18T10:53:46.481" v="4445" actId="14100"/>
          <ac:spMkLst>
            <pc:docMk/>
            <pc:sldMk cId="2538983361" sldId="325"/>
            <ac:spMk id="8" creationId="{3016F2E9-53DA-5A5F-2D40-FA94DFD4C683}"/>
          </ac:spMkLst>
        </pc:spChg>
      </pc:sldChg>
      <pc:sldChg chg="modSp mod">
        <pc:chgData name="Andrea Marinho" userId="1c7010b0-66dd-405b-a80b-8f79914ea01b" providerId="ADAL" clId="{9A510C79-C3ED-4AA9-9F05-B413D80D1749}" dt="2025-09-18T10:51:29.540" v="4343" actId="20577"/>
        <pc:sldMkLst>
          <pc:docMk/>
          <pc:sldMk cId="2463270775" sldId="326"/>
        </pc:sldMkLst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24" creationId="{D8C47ADA-560C-EBE5-5D65-9F8A56FFA6C3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25" creationId="{F1A0B1C3-CB6E-7046-4690-A1E3D4E4C0FC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26" creationId="{4BBD5939-0E17-7C02-FC8B-26CC8AD81DEE}"/>
          </ac:spMkLst>
        </pc:spChg>
        <pc:spChg chg="mod">
          <ac:chgData name="Andrea Marinho" userId="1c7010b0-66dd-405b-a80b-8f79914ea01b" providerId="ADAL" clId="{9A510C79-C3ED-4AA9-9F05-B413D80D1749}" dt="2025-09-18T10:49:01.548" v="4324" actId="20577"/>
          <ac:spMkLst>
            <pc:docMk/>
            <pc:sldMk cId="2463270775" sldId="326"/>
            <ac:spMk id="27" creationId="{EE01705F-D40E-9548-8536-D7F646C08B60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28" creationId="{8312E203-D5B3-8BBC-7D43-B90665DD79B5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29" creationId="{B248EE84-0741-D7C1-94C4-69DD5EECA236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30" creationId="{93EAC2F7-8A71-708A-7CE3-7A0EE1567A02}"/>
          </ac:spMkLst>
        </pc:spChg>
        <pc:spChg chg="mod">
          <ac:chgData name="Andrea Marinho" userId="1c7010b0-66dd-405b-a80b-8f79914ea01b" providerId="ADAL" clId="{9A510C79-C3ED-4AA9-9F05-B413D80D1749}" dt="2025-09-18T10:41:56.222" v="4141" actId="14100"/>
          <ac:spMkLst>
            <pc:docMk/>
            <pc:sldMk cId="2463270775" sldId="326"/>
            <ac:spMk id="33" creationId="{6B7EB5B3-40C4-9D7D-7A06-769B5729775C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34" creationId="{B9D7C52E-D29A-8BFA-B5DB-258A2D83D45E}"/>
          </ac:spMkLst>
        </pc:spChg>
        <pc:spChg chg="mod">
          <ac:chgData name="Andrea Marinho" userId="1c7010b0-66dd-405b-a80b-8f79914ea01b" providerId="ADAL" clId="{9A510C79-C3ED-4AA9-9F05-B413D80D1749}" dt="2025-09-18T10:46:19.753" v="4248" actId="20577"/>
          <ac:spMkLst>
            <pc:docMk/>
            <pc:sldMk cId="2463270775" sldId="326"/>
            <ac:spMk id="36" creationId="{D7107FED-AAF8-09EE-B74D-BE527EB5BD54}"/>
          </ac:spMkLst>
        </pc:spChg>
        <pc:spChg chg="mod">
          <ac:chgData name="Andrea Marinho" userId="1c7010b0-66dd-405b-a80b-8f79914ea01b" providerId="ADAL" clId="{9A510C79-C3ED-4AA9-9F05-B413D80D1749}" dt="2025-09-18T10:46:39.247" v="4278" actId="20577"/>
          <ac:spMkLst>
            <pc:docMk/>
            <pc:sldMk cId="2463270775" sldId="326"/>
            <ac:spMk id="37" creationId="{76753C94-9299-44B2-6BDB-893019F630B1}"/>
          </ac:spMkLst>
        </pc:spChg>
        <pc:spChg chg="mod">
          <ac:chgData name="Andrea Marinho" userId="1c7010b0-66dd-405b-a80b-8f79914ea01b" providerId="ADAL" clId="{9A510C79-C3ED-4AA9-9F05-B413D80D1749}" dt="2025-09-18T10:29:40.915" v="4066" actId="790"/>
          <ac:spMkLst>
            <pc:docMk/>
            <pc:sldMk cId="2463270775" sldId="326"/>
            <ac:spMk id="39" creationId="{244D31E7-48E0-8BFF-82CD-D5D81AFF24B3}"/>
          </ac:spMkLst>
        </pc:spChg>
        <pc:spChg chg="mod">
          <ac:chgData name="Andrea Marinho" userId="1c7010b0-66dd-405b-a80b-8f79914ea01b" providerId="ADAL" clId="{9A510C79-C3ED-4AA9-9F05-B413D80D1749}" dt="2025-09-18T10:45:44.356" v="4209" actId="20577"/>
          <ac:spMkLst>
            <pc:docMk/>
            <pc:sldMk cId="2463270775" sldId="326"/>
            <ac:spMk id="41" creationId="{87D2EF36-3A12-627B-2279-186C128546C5}"/>
          </ac:spMkLst>
        </pc:spChg>
        <pc:spChg chg="mod">
          <ac:chgData name="Andrea Marinho" userId="1c7010b0-66dd-405b-a80b-8f79914ea01b" providerId="ADAL" clId="{9A510C79-C3ED-4AA9-9F05-B413D80D1749}" dt="2025-09-18T10:51:29.540" v="4343" actId="20577"/>
          <ac:spMkLst>
            <pc:docMk/>
            <pc:sldMk cId="2463270775" sldId="326"/>
            <ac:spMk id="42" creationId="{09AE853E-95E0-D449-A9C0-4A89C72EB1C8}"/>
          </ac:spMkLst>
        </pc:spChg>
      </pc:sldChg>
      <pc:sldChg chg="modSp mod">
        <pc:chgData name="Andrea Marinho" userId="1c7010b0-66dd-405b-a80b-8f79914ea01b" providerId="ADAL" clId="{9A510C79-C3ED-4AA9-9F05-B413D80D1749}" dt="2025-09-18T11:54:14.390" v="4802" actId="113"/>
        <pc:sldMkLst>
          <pc:docMk/>
          <pc:sldMk cId="3614790982" sldId="327"/>
        </pc:sldMkLst>
        <pc:spChg chg="mod">
          <ac:chgData name="Andrea Marinho" userId="1c7010b0-66dd-405b-a80b-8f79914ea01b" providerId="ADAL" clId="{9A510C79-C3ED-4AA9-9F05-B413D80D1749}" dt="2025-09-18T11:52:27.854" v="4727" actId="20577"/>
          <ac:spMkLst>
            <pc:docMk/>
            <pc:sldMk cId="3614790982" sldId="327"/>
            <ac:spMk id="4" creationId="{16233114-4705-12BE-3194-5883EFF10B39}"/>
          </ac:spMkLst>
        </pc:spChg>
        <pc:spChg chg="mod">
          <ac:chgData name="Andrea Marinho" userId="1c7010b0-66dd-405b-a80b-8f79914ea01b" providerId="ADAL" clId="{9A510C79-C3ED-4AA9-9F05-B413D80D1749}" dt="2025-09-18T11:54:14.390" v="4802" actId="113"/>
          <ac:spMkLst>
            <pc:docMk/>
            <pc:sldMk cId="3614790982" sldId="327"/>
            <ac:spMk id="9" creationId="{0960C252-9C69-D924-7455-30766E0FD658}"/>
          </ac:spMkLst>
        </pc:spChg>
      </pc:sldChg>
      <pc:sldChg chg="modSp mod">
        <pc:chgData name="Andrea Marinho" userId="1c7010b0-66dd-405b-a80b-8f79914ea01b" providerId="ADAL" clId="{9A510C79-C3ED-4AA9-9F05-B413D80D1749}" dt="2025-09-19T16:15:42.730" v="7847" actId="20577"/>
        <pc:sldMkLst>
          <pc:docMk/>
          <pc:sldMk cId="331859898" sldId="328"/>
        </pc:sldMkLst>
        <pc:spChg chg="mod">
          <ac:chgData name="Andrea Marinho" userId="1c7010b0-66dd-405b-a80b-8f79914ea01b" providerId="ADAL" clId="{9A510C79-C3ED-4AA9-9F05-B413D80D1749}" dt="2025-09-18T11:55:16.218" v="4889" actId="20577"/>
          <ac:spMkLst>
            <pc:docMk/>
            <pc:sldMk cId="331859898" sldId="328"/>
            <ac:spMk id="4" creationId="{147E5F73-62BE-C69F-4356-5060C507E029}"/>
          </ac:spMkLst>
        </pc:spChg>
        <pc:spChg chg="mod">
          <ac:chgData name="Andrea Marinho" userId="1c7010b0-66dd-405b-a80b-8f79914ea01b" providerId="ADAL" clId="{9A510C79-C3ED-4AA9-9F05-B413D80D1749}" dt="2025-09-18T11:59:21.250" v="5083" actId="255"/>
          <ac:spMkLst>
            <pc:docMk/>
            <pc:sldMk cId="331859898" sldId="328"/>
            <ac:spMk id="6" creationId="{20BE4B44-F762-1582-AB55-EB296B8EBFE1}"/>
          </ac:spMkLst>
        </pc:spChg>
        <pc:spChg chg="mod">
          <ac:chgData name="Andrea Marinho" userId="1c7010b0-66dd-405b-a80b-8f79914ea01b" providerId="ADAL" clId="{9A510C79-C3ED-4AA9-9F05-B413D80D1749}" dt="2025-09-19T16:15:42.730" v="7847" actId="20577"/>
          <ac:spMkLst>
            <pc:docMk/>
            <pc:sldMk cId="331859898" sldId="328"/>
            <ac:spMk id="22" creationId="{BC1B607A-2A99-2512-382D-2A3E3DB9C328}"/>
          </ac:spMkLst>
        </pc:spChg>
        <pc:spChg chg="mod">
          <ac:chgData name="Andrea Marinho" userId="1c7010b0-66dd-405b-a80b-8f79914ea01b" providerId="ADAL" clId="{9A510C79-C3ED-4AA9-9F05-B413D80D1749}" dt="2025-09-18T12:02:31.726" v="5150"/>
          <ac:spMkLst>
            <pc:docMk/>
            <pc:sldMk cId="331859898" sldId="328"/>
            <ac:spMk id="26" creationId="{4BD63188-B55C-75C7-254B-554073A5C1FE}"/>
          </ac:spMkLst>
        </pc:spChg>
        <pc:grpChg chg="mod">
          <ac:chgData name="Andrea Marinho" userId="1c7010b0-66dd-405b-a80b-8f79914ea01b" providerId="ADAL" clId="{9A510C79-C3ED-4AA9-9F05-B413D80D1749}" dt="2025-09-18T11:59:05.089" v="5082" actId="1076"/>
          <ac:grpSpMkLst>
            <pc:docMk/>
            <pc:sldMk cId="331859898" sldId="328"/>
            <ac:grpSpMk id="32" creationId="{CC9CF4C8-F918-99D4-D8D2-D6DBF3670408}"/>
          </ac:grpSpMkLst>
        </pc:grpChg>
      </pc:sldChg>
      <pc:sldChg chg="modSp mod">
        <pc:chgData name="Andrea Marinho" userId="1c7010b0-66dd-405b-a80b-8f79914ea01b" providerId="ADAL" clId="{9A510C79-C3ED-4AA9-9F05-B413D80D1749}" dt="2025-09-19T16:16:15.442" v="7854" actId="20577"/>
        <pc:sldMkLst>
          <pc:docMk/>
          <pc:sldMk cId="1123214290" sldId="329"/>
        </pc:sldMkLst>
        <pc:spChg chg="mod">
          <ac:chgData name="Andrea Marinho" userId="1c7010b0-66dd-405b-a80b-8f79914ea01b" providerId="ADAL" clId="{9A510C79-C3ED-4AA9-9F05-B413D80D1749}" dt="2025-09-19T16:16:15.442" v="7854" actId="20577"/>
          <ac:spMkLst>
            <pc:docMk/>
            <pc:sldMk cId="1123214290" sldId="329"/>
            <ac:spMk id="12" creationId="{57059405-1DEA-AB22-7663-EB4B80FF1B1E}"/>
          </ac:spMkLst>
        </pc:spChg>
        <pc:spChg chg="mod">
          <ac:chgData name="Andrea Marinho" userId="1c7010b0-66dd-405b-a80b-8f79914ea01b" providerId="ADAL" clId="{9A510C79-C3ED-4AA9-9F05-B413D80D1749}" dt="2025-09-18T13:59:34.984" v="6040" actId="20577"/>
          <ac:spMkLst>
            <pc:docMk/>
            <pc:sldMk cId="1123214290" sldId="329"/>
            <ac:spMk id="13" creationId="{B0C21ADD-7091-2A91-AEAE-DA2881656D78}"/>
          </ac:spMkLst>
        </pc:spChg>
        <pc:spChg chg="mod">
          <ac:chgData name="Andrea Marinho" userId="1c7010b0-66dd-405b-a80b-8f79914ea01b" providerId="ADAL" clId="{9A510C79-C3ED-4AA9-9F05-B413D80D1749}" dt="2025-09-19T16:15:59.552" v="7853" actId="20577"/>
          <ac:spMkLst>
            <pc:docMk/>
            <pc:sldMk cId="1123214290" sldId="329"/>
            <ac:spMk id="14" creationId="{9409E604-7DE9-B6E9-2F10-EF285FEFCF8A}"/>
          </ac:spMkLst>
        </pc:spChg>
        <pc:spChg chg="mod">
          <ac:chgData name="Andrea Marinho" userId="1c7010b0-66dd-405b-a80b-8f79914ea01b" providerId="ADAL" clId="{9A510C79-C3ED-4AA9-9F05-B413D80D1749}" dt="2025-09-18T13:55:16.030" v="5940" actId="20577"/>
          <ac:spMkLst>
            <pc:docMk/>
            <pc:sldMk cId="1123214290" sldId="329"/>
            <ac:spMk id="15" creationId="{2F0419D3-2B05-FC9C-6DBE-E756F21C460E}"/>
          </ac:spMkLst>
        </pc:spChg>
        <pc:spChg chg="mod">
          <ac:chgData name="Andrea Marinho" userId="1c7010b0-66dd-405b-a80b-8f79914ea01b" providerId="ADAL" clId="{9A510C79-C3ED-4AA9-9F05-B413D80D1749}" dt="2025-09-18T13:49:54.128" v="5644"/>
          <ac:spMkLst>
            <pc:docMk/>
            <pc:sldMk cId="1123214290" sldId="329"/>
            <ac:spMk id="16" creationId="{9DB7AE5A-9EE1-B7B2-0AFE-F1E86951DC93}"/>
          </ac:spMkLst>
        </pc:spChg>
        <pc:spChg chg="mod">
          <ac:chgData name="Andrea Marinho" userId="1c7010b0-66dd-405b-a80b-8f79914ea01b" providerId="ADAL" clId="{9A510C79-C3ED-4AA9-9F05-B413D80D1749}" dt="2025-09-18T13:51:29.462" v="5838" actId="20577"/>
          <ac:spMkLst>
            <pc:docMk/>
            <pc:sldMk cId="1123214290" sldId="329"/>
            <ac:spMk id="19" creationId="{6CB1FFFF-C816-3148-ED61-D17FC5BA7A11}"/>
          </ac:spMkLst>
        </pc:spChg>
        <pc:spChg chg="mod">
          <ac:chgData name="Andrea Marinho" userId="1c7010b0-66dd-405b-a80b-8f79914ea01b" providerId="ADAL" clId="{9A510C79-C3ED-4AA9-9F05-B413D80D1749}" dt="2025-09-18T12:07:23.946" v="5553" actId="20577"/>
          <ac:spMkLst>
            <pc:docMk/>
            <pc:sldMk cId="1123214290" sldId="329"/>
            <ac:spMk id="284" creationId="{799A76FB-B8BA-900B-8E6C-8C558797D544}"/>
          </ac:spMkLst>
        </pc:spChg>
      </pc:sldChg>
      <pc:sldChg chg="modSp mod">
        <pc:chgData name="Andrea Marinho" userId="1c7010b0-66dd-405b-a80b-8f79914ea01b" providerId="ADAL" clId="{9A510C79-C3ED-4AA9-9F05-B413D80D1749}" dt="2025-09-17T14:30:40.400" v="484" actId="20577"/>
        <pc:sldMkLst>
          <pc:docMk/>
          <pc:sldMk cId="163154563" sldId="349"/>
        </pc:sldMkLst>
        <pc:spChg chg="mod">
          <ac:chgData name="Andrea Marinho" userId="1c7010b0-66dd-405b-a80b-8f79914ea01b" providerId="ADAL" clId="{9A510C79-C3ED-4AA9-9F05-B413D80D1749}" dt="2025-09-17T14:30:40.400" v="484" actId="20577"/>
          <ac:spMkLst>
            <pc:docMk/>
            <pc:sldMk cId="163154563" sldId="349"/>
            <ac:spMk id="2" creationId="{5D170BCC-4181-8BB6-B85E-A32591FCBD46}"/>
          </ac:spMkLst>
        </pc:spChg>
      </pc:sldChg>
      <pc:sldChg chg="modSp mod">
        <pc:chgData name="Andrea Marinho" userId="1c7010b0-66dd-405b-a80b-8f79914ea01b" providerId="ADAL" clId="{9A510C79-C3ED-4AA9-9F05-B413D80D1749}" dt="2025-09-17T14:27:37.796" v="300" actId="20577"/>
        <pc:sldMkLst>
          <pc:docMk/>
          <pc:sldMk cId="1219159047" sldId="352"/>
        </pc:sldMkLst>
        <pc:spChg chg="mod">
          <ac:chgData name="Andrea Marinho" userId="1c7010b0-66dd-405b-a80b-8f79914ea01b" providerId="ADAL" clId="{9A510C79-C3ED-4AA9-9F05-B413D80D1749}" dt="2025-09-17T14:27:37.796" v="300" actId="20577"/>
          <ac:spMkLst>
            <pc:docMk/>
            <pc:sldMk cId="1219159047" sldId="352"/>
            <ac:spMk id="5" creationId="{CB2CA53E-4E97-5FF5-1395-B7B039999020}"/>
          </ac:spMkLst>
        </pc:spChg>
      </pc:sldChg>
      <pc:sldChg chg="modSp mod">
        <pc:chgData name="Andrea Marinho" userId="1c7010b0-66dd-405b-a80b-8f79914ea01b" providerId="ADAL" clId="{9A510C79-C3ED-4AA9-9F05-B413D80D1749}" dt="2025-09-17T14:28:13.481" v="352" actId="20577"/>
        <pc:sldMkLst>
          <pc:docMk/>
          <pc:sldMk cId="2912652127" sldId="353"/>
        </pc:sldMkLst>
        <pc:spChg chg="mod">
          <ac:chgData name="Andrea Marinho" userId="1c7010b0-66dd-405b-a80b-8f79914ea01b" providerId="ADAL" clId="{9A510C79-C3ED-4AA9-9F05-B413D80D1749}" dt="2025-09-17T14:28:13.481" v="352" actId="20577"/>
          <ac:spMkLst>
            <pc:docMk/>
            <pc:sldMk cId="2912652127" sldId="353"/>
            <ac:spMk id="5" creationId="{D9868584-1595-5C15-FF3E-9FA8A9AEC455}"/>
          </ac:spMkLst>
        </pc:spChg>
      </pc:sldChg>
      <pc:sldChg chg="modSp mod">
        <pc:chgData name="Andrea Marinho" userId="1c7010b0-66dd-405b-a80b-8f79914ea01b" providerId="ADAL" clId="{9A510C79-C3ED-4AA9-9F05-B413D80D1749}" dt="2025-09-17T14:30:16.008" v="467" actId="20577"/>
        <pc:sldMkLst>
          <pc:docMk/>
          <pc:sldMk cId="2817657105" sldId="354"/>
        </pc:sldMkLst>
        <pc:spChg chg="mod">
          <ac:chgData name="Andrea Marinho" userId="1c7010b0-66dd-405b-a80b-8f79914ea01b" providerId="ADAL" clId="{9A510C79-C3ED-4AA9-9F05-B413D80D1749}" dt="2025-09-17T14:30:16.008" v="467" actId="20577"/>
          <ac:spMkLst>
            <pc:docMk/>
            <pc:sldMk cId="2817657105" sldId="354"/>
            <ac:spMk id="5" creationId="{A770C50A-1FD3-56FD-D393-BDA4C74267F1}"/>
          </ac:spMkLst>
        </pc:spChg>
      </pc:sldChg>
    </pc:docChg>
  </pc:docChgLst>
</pc:chgInfo>
</file>

<file path=ppt/comments/modernComment_103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4BEA9D1-69F8-4477-9F0C-FC285830050C}" authorId="{778C1F41-CA90-F1D1-0B07-3081364B7969}" status="resolved" created="2025-09-02T16:47:29.276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9"/>
      <ac:spMk id="154" creationId="{00000000-0000-0000-0000-000000000000}"/>
      <ac:txMk cp="27">
        <ac:context len="354" hash="1054633563"/>
      </ac:txMk>
    </ac:txMkLst>
    <p188:pos x="3467652" y="276086"/>
    <p188:replyLst>
      <p188:reply id="{DB2D15AE-D0AA-465F-A88E-03B8227A5D76}" authorId="{1CBF8D7E-4D79-E206-25F1-D83877CAD147}" created="2025-09-04T10:50:16.181">
        <p188:txBody>
          <a:bodyPr/>
          <a:lstStyle/>
          <a:p>
            <a:r>
              <a:rPr lang="es-ES"/>
              <a:t>Agree</a:t>
            </a:r>
          </a:p>
        </p188:txBody>
      </p188:reply>
      <p188:reply id="{34938025-25E2-4D66-A98F-2D7C208F940A}" authorId="{145BC387-1FD6-8DA0-504A-995384A35E16}" created="2025-09-09T05:56:55.006">
        <p188:txBody>
          <a:bodyPr/>
          <a:lstStyle/>
          <a:p>
            <a:r>
              <a:rPr lang="en-GB"/>
              <a:t>white text is very hard to read but we will make the change!</a:t>
            </a:r>
          </a:p>
        </p188:txBody>
      </p188:reply>
    </p188:replyLst>
    <p188:txBody>
      <a:bodyPr/>
      <a:lstStyle/>
      <a:p>
        <a:r>
          <a:rPr lang="en-US"/>
          <a:t>Suggestion to delete the reference to age :) As the logo is white, text colour could be also changed to white. </a:t>
        </a:r>
      </a:p>
    </p188:txBody>
  </p188:cm>
</p188:cmLst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EB1BB6F-FFB7-4F63-B774-20464BF1DE47}" authorId="{1CBF8D7E-4D79-E206-25F1-D83877CAD147}" status="resolved" created="2025-09-04T10:57:20.247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65" creationId="{00000000-0000-0000-0000-000000000000}"/>
      <ac:txMk cp="64">
        <ac:context len="65" hash="194829691"/>
      </ac:txMk>
    </ac:txMkLst>
    <p188:pos x="2992915" y="578385"/>
    <p188:txBody>
      <a:bodyPr/>
      <a:lstStyle/>
      <a:p>
        <a:r>
          <a:rPr lang="es-ES"/>
          <a:t>Before add a slide for showing the start of the new unit</a:t>
        </a:r>
      </a:p>
    </p188:txBody>
  </p188:cm>
  <p188:cm id="{C6A5401C-9DF4-4849-8329-01161F8C9AD5}" authorId="{1CBF8D7E-4D79-E206-25F1-D83877CAD147}" status="resolved" created="2025-09-04T10:58:10.87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66" creationId="{00000000-0000-0000-0000-000000000000}"/>
      <ac:txMk cp="167">
        <ac:context len="263" hash="2032139022"/>
      </ac:txMk>
    </ac:txMkLst>
    <p188:pos x="1101686" y="2745036"/>
    <p188:txBody>
      <a:bodyPr/>
      <a:lstStyle/>
      <a:p>
        <a:r>
          <a:rPr lang="es-ES"/>
          <a:t>Maybe , What in bold or/and in capital letters</a:t>
        </a:r>
      </a:p>
    </p188:txBody>
  </p188:cm>
  <p188:cm id="{A5E9C3FC-F184-4FEE-8C80-30EB521A399E}" authorId="{1CBF8D7E-4D79-E206-25F1-D83877CAD147}" status="resolved" created="2025-09-04T11:00:21.803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67" creationId="{00000000-0000-0000-0000-000000000000}"/>
      <ac:txMk cp="123">
        <ac:context len="227" hash="4109938601"/>
      </ac:txMk>
    </ac:txMkLst>
    <p188:pos x="4847421" y="908891"/>
    <p188:txBody>
      <a:bodyPr/>
      <a:lstStyle/>
      <a:p>
        <a:r>
          <a:rPr lang="es-ES"/>
          <a:t>Is it clearer "Why is it important for you to focus on this?"</a:t>
        </a:r>
      </a:p>
    </p188:txBody>
  </p188:cm>
  <p188:cm id="{A068739E-885E-49C4-AB65-2538D2DE3025}" authorId="{1CBF8D7E-4D79-E206-25F1-D83877CAD147}" status="resolved" created="2025-09-04T11:01:13.991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67" creationId="{00000000-0000-0000-0000-000000000000}"/>
      <ac:txMk cp="201">
        <ac:context len="227" hash="4109938601"/>
      </ac:txMk>
    </ac:txMkLst>
    <p188:pos x="3672289" y="2745036"/>
    <p188:txBody>
      <a:bodyPr/>
      <a:lstStyle/>
      <a:p>
        <a:r>
          <a:rPr lang="es-ES"/>
          <a:t>Why in bold or/and in capital letters</a:t>
        </a:r>
      </a:p>
    </p188:txBody>
  </p188:cm>
</p188:cmLst>
</file>

<file path=ppt/comments/modernComment_106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BE0B54C-0C42-421B-94E8-9B0987719F84}" authorId="{778C1F41-CA90-F1D1-0B07-3081364B7969}" status="resolved" created="2025-09-02T16:50:52.889" complete="100000">
    <pc:sldMkLst xmlns:pc="http://schemas.microsoft.com/office/powerpoint/2013/main/command">
      <pc:docMk/>
      <pc:sldMk cId="0" sldId="262"/>
    </pc:sldMkLst>
    <p188:replyLst>
      <p188:reply id="{01508DB9-E659-423D-8E4C-DDA2B0F9EB0F}" authorId="{145BC387-1FD6-8DA0-504A-995384A35E16}" created="2025-09-09T06:02:06.845">
        <p188:txBody>
          <a:bodyPr/>
          <a:lstStyle/>
          <a:p>
            <a:r>
              <a:rPr lang="en-GB"/>
              <a:t>i think it is important to have the examples here so that if someone gets their hands in the presentation in an asycrhonous way they have a guide!</a:t>
            </a:r>
          </a:p>
        </p188:txBody>
      </p188:reply>
    </p188:replyLst>
    <p188:txBody>
      <a:bodyPr/>
      <a:lstStyle/>
      <a:p>
        <a:r>
          <a:rPr lang="en-US"/>
          <a:t>One key area/key small milestones could remain open so participants fill it with their examples. </a:t>
        </a:r>
      </a:p>
    </p188:txBody>
  </p188:cm>
  <p188:cm id="{EB9C0334-088C-4F2F-B846-A42DE70A4308}" authorId="{1CBF8D7E-4D79-E206-25F1-D83877CAD147}" status="resolved" created="2025-09-04T11:04:04.243" complete="100000">
    <pc:sldMkLst xmlns:pc="http://schemas.microsoft.com/office/powerpoint/2013/main/command">
      <pc:docMk/>
      <pc:sldMk cId="0" sldId="262"/>
    </pc:sldMkLst>
    <p188:txBody>
      <a:bodyPr/>
      <a:lstStyle/>
      <a:p>
        <a:r>
          <a:rPr lang="es-ES"/>
          <a:t>SMART goals are mentioning on other modules. I would add something at the beginning like "Remind how useful SMART goals are"</a:t>
        </a:r>
      </a:p>
    </p188:txBody>
  </p188:cm>
</p188:cmLst>
</file>

<file path=ppt/comments/modernComment_108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C8DB4BC-5E9D-4AAD-9FC8-640D8B094B89}" authorId="{778C1F41-CA90-F1D1-0B07-3081364B7969}" status="resolved" created="2025-09-02T16:52:21.145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4"/>
      <ac:spMk id="197" creationId="{00000000-0000-0000-0000-000000000000}"/>
      <ac:txMk cp="403">
        <ac:context len="755" hash="2074617657"/>
      </ac:txMk>
    </ac:txMkLst>
    <p188:pos x="706782" y="1258956"/>
    <p188:replyLst>
      <p188:reply id="{34D59EB5-6657-4362-96EE-18057D07C288}" authorId="{778C1F41-CA90-F1D1-0B07-3081364B7969}" created="2025-09-02T16:52:38.051">
        <p188:txBody>
          <a:bodyPr/>
          <a:lstStyle/>
          <a:p>
            <a:r>
              <a:rPr lang="en-US"/>
              <a:t>Or advice/tip if it is better fitting.</a:t>
            </a:r>
          </a:p>
        </p188:txBody>
      </p188:reply>
      <p188:reply id="{88BD7134-7532-4E95-87CF-766D2FBC0BE2}" authorId="{1CBF8D7E-4D79-E206-25F1-D83877CAD147}" created="2025-09-04T12:19:12.755">
        <p188:txBody>
          <a:bodyPr/>
          <a:lstStyle/>
          <a:p>
            <a:r>
              <a:rPr lang="es-ES"/>
              <a:t>Agree with Jelena, maybe you can change Example for Tip on the 4 cases</a:t>
            </a:r>
          </a:p>
        </p188:txBody>
      </p188:reply>
      <p188:reply id="{EF7F7901-3AA1-4766-8395-D3F45FEFBF22}" authorId="{145BC387-1FD6-8DA0-504A-995384A35E16}" created="2025-09-09T06:04:26.990">
        <p188:txBody>
          <a:bodyPr/>
          <a:lstStyle/>
          <a:p>
            <a:r>
              <a:rPr lang="en-GB"/>
              <a:t>we kept example in the previous slides (because they are examples, not tips) and added Tip in this slide becaues they are tips not examples!</a:t>
            </a:r>
          </a:p>
        </p188:txBody>
      </p188:reply>
    </p188:replyLst>
    <p188:txBody>
      <a:bodyPr/>
      <a:lstStyle/>
      <a:p>
        <a:r>
          <a:rPr lang="en-US"/>
          <a:t>In previous slide you used Example after bold text, so it could be added here to keep consistency. </a:t>
        </a:r>
      </a:p>
    </p188:txBody>
  </p188:cm>
</p188:cmLst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?><Relationships xmlns="http://schemas.openxmlformats.org/package/2006/relationships"><Relationship Id="rId3" Type="http://schemas.openxmlformats.org/officeDocument/2006/relationships/hyperlink" Target="https://www.mindtools.com/an0fzpz/the-grow-model-of-coaching-and-mentoring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thrivewithmentoring.com/blog/creating-a-personal-development-plan-with-your-mentor" TargetMode="External"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>
          <a:extLst>
            <a:ext uri="{FF2B5EF4-FFF2-40B4-BE49-F238E27FC236}">
              <a16:creationId xmlns:a16="http://schemas.microsoft.com/office/drawing/2014/main" id="{AAA68F3D-F94F-AA18-DEB1-720408CAA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>
            <a:extLst>
              <a:ext uri="{FF2B5EF4-FFF2-40B4-BE49-F238E27FC236}">
                <a16:creationId xmlns:a16="http://schemas.microsoft.com/office/drawing/2014/main" id="{95EE8878-5919-828F-D173-9C5D836D5F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3:notes">
            <a:extLst>
              <a:ext uri="{FF2B5EF4-FFF2-40B4-BE49-F238E27FC236}">
                <a16:creationId xmlns:a16="http://schemas.microsoft.com/office/drawing/2014/main" id="{C591331A-276F-FCFE-3A2C-3F5232004A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7501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ea64c330c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6ea64c330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6ea64c330c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36ea64c330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ea64c330c_0_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g36ea64c330c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ea64c330c_0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6ea64c330c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0FB13EB1-25D8-44BA-9F7D-21C1FEEE5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6ef86f86b0_2_57:notes">
            <a:extLst>
              <a:ext uri="{FF2B5EF4-FFF2-40B4-BE49-F238E27FC236}">
                <a16:creationId xmlns:a16="http://schemas.microsoft.com/office/drawing/2014/main" id="{FB0705FD-553D-3CF6-09CC-0E6FC1B49F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256" name="Google Shape;256;g36ef86f86b0_2_57:notes">
            <a:extLst>
              <a:ext uri="{FF2B5EF4-FFF2-40B4-BE49-F238E27FC236}">
                <a16:creationId xmlns:a16="http://schemas.microsoft.com/office/drawing/2014/main" id="{772A22C0-13C0-02B7-8BBD-D265981F2E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6707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5686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74130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3688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0809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68415C82-B921-80CC-094F-2DC17888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ef86f86b0_2_77:notes">
            <a:extLst>
              <a:ext uri="{FF2B5EF4-FFF2-40B4-BE49-F238E27FC236}">
                <a16:creationId xmlns:a16="http://schemas.microsoft.com/office/drawing/2014/main" id="{80AFC4AC-E5B1-76E6-9650-19181095E9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GROW </a:t>
            </a:r>
            <a:r>
              <a:rPr lang="en-US">
                <a:solidFill>
                  <a:srgbClr val="0563C1"/>
                </a:solidFill>
                <a:hlinkClick r:id="rId3"/>
              </a:rPr>
              <a:t>Model of</a:t>
            </a:r>
            <a:r>
              <a:rPr lang="en-US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Coaching and Mentoring - A Simple Process for Developing Your People</a:t>
            </a:r>
            <a:endParaRPr lang="en-US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>
                <a:solidFill>
                  <a:srgbClr val="0563C1"/>
                </a:solidFill>
                <a:hlinkClick r:id="rId4"/>
              </a:rPr>
              <a:t>Creating a Personal Development Plan with Your Mentor — Thrive with Mentoring</a:t>
            </a:r>
            <a:endParaRPr lang="en-US"/>
          </a:p>
          <a:p>
            <a:pPr marL="0" indent="0"/>
            <a:br>
              <a:rPr lang="en-US"/>
            </a:br>
            <a:endParaRPr lang="en-US"/>
          </a:p>
        </p:txBody>
      </p:sp>
      <p:sp>
        <p:nvSpPr>
          <p:cNvPr id="282" name="Google Shape;282;g36ef86f86b0_2_77:notes">
            <a:extLst>
              <a:ext uri="{FF2B5EF4-FFF2-40B4-BE49-F238E27FC236}">
                <a16:creationId xmlns:a16="http://schemas.microsoft.com/office/drawing/2014/main" id="{6EB4518F-43B9-1B13-26D5-06C683AC3C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815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6ef86f86b0_2_1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g36ef86f86b0_2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>
          <a:extLst>
            <a:ext uri="{FF2B5EF4-FFF2-40B4-BE49-F238E27FC236}">
              <a16:creationId xmlns:a16="http://schemas.microsoft.com/office/drawing/2014/main" id="{9719F17C-15AE-2EAB-03D2-57E7E9837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:notes">
            <a:extLst>
              <a:ext uri="{FF2B5EF4-FFF2-40B4-BE49-F238E27FC236}">
                <a16:creationId xmlns:a16="http://schemas.microsoft.com/office/drawing/2014/main" id="{453722D9-320A-781A-704C-F65595B938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1:notes">
            <a:extLst>
              <a:ext uri="{FF2B5EF4-FFF2-40B4-BE49-F238E27FC236}">
                <a16:creationId xmlns:a16="http://schemas.microsoft.com/office/drawing/2014/main" id="{A15777D1-3E12-E3A0-87D7-AB1EB083A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86963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>
          <a:extLst>
            <a:ext uri="{FF2B5EF4-FFF2-40B4-BE49-F238E27FC236}">
              <a16:creationId xmlns:a16="http://schemas.microsoft.com/office/drawing/2014/main" id="{0A35BEEE-3918-C9CE-346E-8C8EFE7C4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:notes">
            <a:extLst>
              <a:ext uri="{FF2B5EF4-FFF2-40B4-BE49-F238E27FC236}">
                <a16:creationId xmlns:a16="http://schemas.microsoft.com/office/drawing/2014/main" id="{25266A34-B336-A511-62E2-AB0CDD19FB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1:notes">
            <a:extLst>
              <a:ext uri="{FF2B5EF4-FFF2-40B4-BE49-F238E27FC236}">
                <a16:creationId xmlns:a16="http://schemas.microsoft.com/office/drawing/2014/main" id="{34B68579-EA3B-0096-C138-053ABA9802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07397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>
          <a:extLst>
            <a:ext uri="{FF2B5EF4-FFF2-40B4-BE49-F238E27FC236}">
              <a16:creationId xmlns:a16="http://schemas.microsoft.com/office/drawing/2014/main" id="{7D0EBE8F-4376-551E-E35A-0FBD8A93C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:notes">
            <a:extLst>
              <a:ext uri="{FF2B5EF4-FFF2-40B4-BE49-F238E27FC236}">
                <a16:creationId xmlns:a16="http://schemas.microsoft.com/office/drawing/2014/main" id="{CB42C643-AC64-2D25-4DB1-49E19F68A0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1:notes">
            <a:extLst>
              <a:ext uri="{FF2B5EF4-FFF2-40B4-BE49-F238E27FC236}">
                <a16:creationId xmlns:a16="http://schemas.microsoft.com/office/drawing/2014/main" id="{FA2D32BC-C6AD-77D6-120E-D1F702A3BF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3732414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?>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?>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?>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?>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?>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?>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?>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?>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?>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?>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?>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?>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?>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?>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?>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ver">
  <p:cSld name="2_Cov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2" descr="Uma imagem com texto, Cara humana, vestuário, mulher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2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2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  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2">
  <p:cSld name="Text Slide 0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5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45" descr="Uma imagem com captura de ecrã, preto, escuridão, Gráficos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5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5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5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topics Image Slide 01">
  <p:cSld name="3 topics Image Slide 0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body" idx="2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50"/>
          <p:cNvSpPr/>
          <p:nvPr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0"/>
          <p:cNvSpPr/>
          <p:nvPr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0"/>
          <p:cNvSpPr/>
          <p:nvPr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0"/>
          <p:cNvSpPr>
            <a:spLocks noGrp="1"/>
          </p:cNvSpPr>
          <p:nvPr>
            <p:ph type="pic" idx="3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13" name="Google Shape;113;p50"/>
          <p:cNvSpPr txBox="1">
            <a:spLocks noGrp="1"/>
          </p:cNvSpPr>
          <p:nvPr>
            <p:ph type="body" idx="4"/>
          </p:nvPr>
        </p:nvSpPr>
        <p:spPr>
          <a:xfrm>
            <a:off x="362082" y="253012"/>
            <a:ext cx="9059010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50"/>
          <p:cNvSpPr txBox="1">
            <a:spLocks noGrp="1"/>
          </p:cNvSpPr>
          <p:nvPr>
            <p:ph type="body" idx="5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50"/>
          <p:cNvSpPr txBox="1">
            <a:spLocks noGrp="1"/>
          </p:cNvSpPr>
          <p:nvPr>
            <p:ph type="body" idx="6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50"/>
          <p:cNvSpPr txBox="1">
            <a:spLocks noGrp="1"/>
          </p:cNvSpPr>
          <p:nvPr>
            <p:ph type="body" idx="7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50"/>
          <p:cNvSpPr txBox="1">
            <a:spLocks noGrp="1"/>
          </p:cNvSpPr>
          <p:nvPr>
            <p:ph type="body" idx="8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  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608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85144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err="1"/>
              <a:t>Title</a:t>
            </a:r>
            <a:endParaRPr lang="pt-PT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err="1"/>
              <a:t>Text</a:t>
            </a:r>
            <a:r>
              <a:rPr lang="pt-PT"/>
              <a:t> </a:t>
            </a:r>
            <a:r>
              <a:rPr lang="pt-PT" err="1"/>
              <a:t>here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8390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5927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984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1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358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  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61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996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50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0025525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91235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57766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20392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735918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409662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838459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  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450521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  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  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680512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  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33571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  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71102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  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662076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585286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8713317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45511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997620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  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087339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293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  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  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520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7665247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?>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slideLayout" Target="../slideLayouts/slideLayout51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2" r:id="rId22"/>
    <p:sldLayoutId id="2147483673" r:id="rId23"/>
    <p:sldLayoutId id="2147483674" r:id="rId24"/>
    <p:sldLayoutId id="2147483675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54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?><Relationships xmlns="http://schemas.openxmlformats.org/package/2006/relationships"><Relationship Id="rId3" Type="http://schemas.microsoft.com/office/2018/10/relationships/comments" Target="../comments/modernComment_103_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?><Relationships xmlns="http://schemas.openxmlformats.org/package/2006/relationships"><Relationship Id="rId3" Type="http://schemas.microsoft.com/office/2018/10/relationships/comments" Target="../comments/modernComment_105_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5.xml.rels><?xml version="1.0" encoding="UTF-8"?><Relationships xmlns="http://schemas.openxmlformats.org/package/2006/relationships"><Relationship Id="rId3" Type="http://schemas.microsoft.com/office/2018/10/relationships/comments" Target="../comments/modernComment_106_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6.xml.rels><?xml version="1.0" encoding="UTF-8"?>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?><Relationships xmlns="http://schemas.openxmlformats.org/package/2006/relationships"><Relationship Id="rId3" Type="http://schemas.microsoft.com/office/2018/10/relationships/comments" Target="../comments/modernComment_108_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1.xml.rels><?xml version="1.0" encoding="UTF-8"?>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/Relationships>
</file>

<file path=ppt/slides/_rels/slide22.xml.rels><?xml version="1.0" encoding="UTF-8"?>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23.xml.rels><?xml version="1.0" encoding="UTF-8"?>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9.jpeg"/><Relationship Id="rId4" Type="http://schemas.openxmlformats.org/officeDocument/2006/relationships/image" Target="../media/image38.svg"/></Relationships>
</file>

<file path=ppt/slides/_rels/slide24.xml.rels><?xml version="1.0" encoding="UTF-8"?>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jpeg"/><Relationship Id="rId5" Type="http://schemas.openxmlformats.org/officeDocument/2006/relationships/hyperlink" Target="https://www.mindtools.com/an0fzpz/the-grow-model-of-coaching-and-mentoring" TargetMode="External"/><Relationship Id="rId4" Type="http://schemas.openxmlformats.org/officeDocument/2006/relationships/image" Target="../media/image34.svg"/></Relationships>
</file>

<file path=ppt/slides/_rels/slide25.xml.rels><?xml version="1.0" encoding="UTF-8"?><Relationships xmlns="http://schemas.openxmlformats.org/package/2006/relationships"><Relationship Id="rId3" Type="http://schemas.openxmlformats.org/officeDocument/2006/relationships/hyperlink" Target="https://ca.indeed.com/career-advice/interviewing/star-interview-method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41.jpeg"/></Relationships>
</file>

<file path=ppt/slides/_rels/slide26.xml.rels><?xml version="1.0" encoding="UTF-8"?><Relationships xmlns="http://schemas.openxmlformats.org/package/2006/relationships"><Relationship Id="rId3" Type="http://schemas.openxmlformats.org/officeDocument/2006/relationships/hyperlink" Target="https://www.ccl.org/articles/leading-effectively-articles/closing-the-gap-between-intent-vs-impact-sbii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42.jpeg"/></Relationships>
</file>

<file path=ppt/slides/_rels/slide27.xml.rels><?xml version="1.0" encoding="UTF-8"?>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hyperlink" Target="https://www.tsw.co.uk/blog/leadership-and-management/daniel-goleman-emotional-intelligence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/Relationships>
</file>

<file path=ppt/slides/_rels/slide28.xml.rels><?xml version="1.0" encoding="UTF-8"?>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5.xml"/></Relationships>
</file>

<file path=ppt/slides/_rels/slide29.xml.rels><?xml version="1.0" encoding="UTF-8"?>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/Relationships>
</file>

<file path=ppt/slides/_rels/slide30.xml.rels><?xml version="1.0" encoding="UTF-8"?>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31.xml.rels><?xml version="1.0" encoding="UTF-8"?>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58.svg"/><Relationship Id="rId3" Type="http://schemas.openxmlformats.org/officeDocument/2006/relationships/image" Target="../media/image65.svg"/><Relationship Id="rId7" Type="http://schemas.openxmlformats.org/officeDocument/2006/relationships/image" Target="../media/image67.svg"/><Relationship Id="rId12" Type="http://schemas.openxmlformats.org/officeDocument/2006/relationships/image" Target="../media/image5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png"/><Relationship Id="rId11" Type="http://schemas.openxmlformats.org/officeDocument/2006/relationships/image" Target="../media/image71.svg"/><Relationship Id="rId5" Type="http://schemas.openxmlformats.org/officeDocument/2006/relationships/image" Target="../media/image54.svg"/><Relationship Id="rId10" Type="http://schemas.openxmlformats.org/officeDocument/2006/relationships/image" Target="../media/image70.png"/><Relationship Id="rId4" Type="http://schemas.openxmlformats.org/officeDocument/2006/relationships/image" Target="../media/image53.png"/><Relationship Id="rId9" Type="http://schemas.openxmlformats.org/officeDocument/2006/relationships/image" Target="../media/image69.svg"/></Relationships>
</file>

<file path=ppt/slides/_rels/slide32.xml.rels><?xml version="1.0" encoding="UTF-8"?>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33.xml.rels><?xml version="1.0" encoding="UTF-8"?>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34.xml.rels><?xml version="1.0" encoding="UTF-8"?><Relationships xmlns="http://schemas.openxmlformats.org/package/2006/relationships"><Relationship Id="rId8" Type="http://schemas.openxmlformats.org/officeDocument/2006/relationships/hyperlink" Target="https://guider-ai.com/blog/types-of-mentoring/" TargetMode="External"/><Relationship Id="rId3" Type="http://schemas.openxmlformats.org/officeDocument/2006/relationships/hyperlink" Target="https://when.org.gr/wp-content/uploads/2025/01/ENG_Be-My-Help-Handbook.pdf" TargetMode="External"/><Relationship Id="rId7" Type="http://schemas.openxmlformats.org/officeDocument/2006/relationships/hyperlink" Target="https://www.ppd.admin.cam.ac.uk/files/mentoring_guide_2020_v3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mentoring.when.org.gr/faq/mentoring-in-general" TargetMode="External"/><Relationship Id="rId5" Type="http://schemas.openxmlformats.org/officeDocument/2006/relationships/hyperlink" Target="https://mentoring.when.org.gr/faq/for-mentees" TargetMode="External"/><Relationship Id="rId4" Type="http://schemas.openxmlformats.org/officeDocument/2006/relationships/hyperlink" Target="https://mentoring.when.org.gr/faq/for-mentors" TargetMode="External"/><Relationship Id="rId9" Type="http://schemas.openxmlformats.org/officeDocument/2006/relationships/hyperlink" Target="https://www.togetherplatform.com/handbook/mentor" TargetMode="External"/></Relationships>
</file>

<file path=ppt/slides/_rels/slide35.xml.rels><?xml version="1.0" encoding="UTF-8"?><Relationships xmlns="http://schemas.openxmlformats.org/package/2006/relationships"><Relationship Id="rId8" Type="http://schemas.openxmlformats.org/officeDocument/2006/relationships/hyperlink" Target="https://www.mentorink.com/blog/gallup-clifton-strengths-strengthsfinder-a-complete-guide/#:~:text=Improved%20Career%20and%20Personal%20Development%20By%20aligning,more%20effective%20for%20long%2Dterm%20growth%20and%20happiness" TargetMode="External"/><Relationship Id="rId3" Type="http://schemas.openxmlformats.org/officeDocument/2006/relationships/hyperlink" Target="https://www.stockton.ac.uk/media/3545/the-soler-model-script.pdf" TargetMode="External"/><Relationship Id="rId7" Type="http://schemas.openxmlformats.org/officeDocument/2006/relationships/hyperlink" Target="https://positivepsychology.com/appreciative-inquiry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mindtools.com/an0fzpz/the-grow-model-of-coaching-and-mentoring" TargetMode="External"/><Relationship Id="rId5" Type="http://schemas.openxmlformats.org/officeDocument/2006/relationships/hyperlink" Target="https://untools.co/ladder-of-inference/" TargetMode="External"/><Relationship Id="rId4" Type="http://schemas.openxmlformats.org/officeDocument/2006/relationships/hyperlink" Target="https://colinjamesmethod.com/what-is-reflective-listening/" TargetMode="External"/></Relationships>
</file>

<file path=ppt/slides/_rels/slide36.xml.rels><?xml version="1.0" encoding="UTF-8"?><Relationships xmlns="http://schemas.openxmlformats.org/package/2006/relationships"><Relationship Id="rId3" Type="http://schemas.openxmlformats.org/officeDocument/2006/relationships/hyperlink" Target="https://ca.indeed.com/career-advice/interviewing/star-interview-method" TargetMode="External"/><Relationship Id="rId7" Type="http://schemas.openxmlformats.org/officeDocument/2006/relationships/hyperlink" Target="https://www.nlp-techniques.org/what-is-nlp/nlp-planning/nlp-feedforward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ccl.org/articles/leading-effectively-articles/closing-the-gap-between-intent-vs-impact-sbii/" TargetMode="External"/><Relationship Id="rId5" Type="http://schemas.openxmlformats.org/officeDocument/2006/relationships/hyperlink" Target="https://nordicnlp.com/2025/02/27/the-power-of-metaphors-in-coaching/" TargetMode="External"/><Relationship Id="rId4" Type="http://schemas.openxmlformats.org/officeDocument/2006/relationships/hyperlink" Target="https://writingcooperative.com/3-storytelling-frameworks-i-am-using-to-transform-my-content-writing-8433c83ce87e" TargetMode="External"/></Relationships>
</file>

<file path=ppt/slides/_rels/slide37.xml.rels><?xml version="1.0" encoding="UTF-8"?><Relationships xmlns="http://schemas.openxmlformats.org/package/2006/relationships"><Relationship Id="rId3" Type="http://schemas.openxmlformats.org/officeDocument/2006/relationships/hyperlink" Target="https://bramlettpartners.com/blog/radical-candor-care-personally-challenge-directly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tsw.co.uk/blog/leadership-and-management/daniel-goleman-emotional-intelligence/" TargetMode="External"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32250" y="2989747"/>
            <a:ext cx="48384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r>
              <a:rPr lang="pt-PT" dirty="0">
                <a:latin typeface="Calibri"/>
                <a:cs typeface="Calibri"/>
                <a:sym typeface="Calibri"/>
              </a:rPr>
              <a:t>Módulo 5:</a:t>
            </a:r>
          </a:p>
          <a:p>
            <a:pPr marL="0" indent="0"/>
            <a:r>
              <a:rPr lang="pt-PT" dirty="0">
                <a:latin typeface="Calibri"/>
                <a:cs typeface="Calibri"/>
                <a:sym typeface="Calibri"/>
              </a:rPr>
              <a:t>Mentoria</a:t>
            </a:r>
            <a:endParaRPr dirty="0"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BD1380-7543-68B4-AF41-0DDCF5DE8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MÓDULO 5: Mentoria – UNIDADES (1 h 15 min)</a:t>
            </a:r>
            <a:endParaRPr lang="en-US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9DD25D-CD94-5D65-396B-E2863924AE71}"/>
              </a:ext>
            </a:extLst>
          </p:cNvPr>
          <p:cNvGrpSpPr/>
          <p:nvPr/>
        </p:nvGrpSpPr>
        <p:grpSpPr>
          <a:xfrm>
            <a:off x="739436" y="3439813"/>
            <a:ext cx="4750217" cy="956693"/>
            <a:chOff x="526525" y="1116135"/>
            <a:chExt cx="4750217" cy="956693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42C79A9E-99E4-8ADB-82E5-DA9BA683A0EA}"/>
                </a:ext>
              </a:extLst>
            </p:cNvPr>
            <p:cNvSpPr/>
            <p:nvPr/>
          </p:nvSpPr>
          <p:spPr>
            <a:xfrm>
              <a:off x="526528" y="1116135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6" name="Retângulo: Cantos Arredondados 11">
              <a:extLst>
                <a:ext uri="{FF2B5EF4-FFF2-40B4-BE49-F238E27FC236}">
                  <a16:creationId xmlns:a16="http://schemas.microsoft.com/office/drawing/2014/main" id="{E47942E4-7B9D-CAA7-BCD2-A33D39CA416A}"/>
                </a:ext>
              </a:extLst>
            </p:cNvPr>
            <p:cNvSpPr/>
            <p:nvPr/>
          </p:nvSpPr>
          <p:spPr>
            <a:xfrm>
              <a:off x="526525" y="1116135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7" name="CaixaDeTexto 18">
              <a:extLst>
                <a:ext uri="{FF2B5EF4-FFF2-40B4-BE49-F238E27FC236}">
                  <a16:creationId xmlns:a16="http://schemas.microsoft.com/office/drawing/2014/main" id="{AC56CD28-CDE2-41FD-8AAA-BDCF18BA6C03}"/>
                </a:ext>
              </a:extLst>
            </p:cNvPr>
            <p:cNvSpPr txBox="1"/>
            <p:nvPr/>
          </p:nvSpPr>
          <p:spPr>
            <a:xfrm>
              <a:off x="1571556" y="1405286"/>
              <a:ext cx="355693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Tornar</a:t>
              </a:r>
              <a:r>
                <a:rPr lang="en-GB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-se </a:t>
              </a:r>
              <a:r>
                <a:rPr lang="en-GB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uma</a:t>
              </a:r>
              <a:r>
                <a:rPr lang="en-GB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GB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mentorada</a:t>
              </a:r>
              <a:r>
                <a:rPr lang="en-GB" dirty="0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GB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</a:rPr>
                <a:t>eficaz</a:t>
              </a:r>
              <a:endParaRPr lang="en-GB" dirty="0">
                <a:solidFill>
                  <a:srgbClr val="000000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296242E5-F91A-19EB-F1AF-4A9F2EFF9C8D}"/>
                </a:ext>
              </a:extLst>
            </p:cNvPr>
            <p:cNvSpPr txBox="1"/>
            <p:nvPr/>
          </p:nvSpPr>
          <p:spPr>
            <a:xfrm>
              <a:off x="592357" y="1149498"/>
              <a:ext cx="765111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b="1" dirty="0" err="1">
                  <a:solidFill>
                    <a:schemeClr val="bg1"/>
                  </a:solidFill>
                </a:rPr>
                <a:t>Unidade</a:t>
              </a:r>
              <a:r>
                <a:rPr lang="en-GB" b="1" dirty="0">
                  <a:solidFill>
                    <a:schemeClr val="bg1"/>
                  </a:solidFill>
                </a:rPr>
                <a:t> 5.2 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1FBE6DE-9F2E-C5E6-B566-2D92D7EE29AA}"/>
              </a:ext>
            </a:extLst>
          </p:cNvPr>
          <p:cNvGrpSpPr/>
          <p:nvPr/>
        </p:nvGrpSpPr>
        <p:grpSpPr>
          <a:xfrm>
            <a:off x="739436" y="1048900"/>
            <a:ext cx="4750217" cy="930134"/>
            <a:chOff x="526525" y="1116135"/>
            <a:chExt cx="4750217" cy="930134"/>
          </a:xfrm>
        </p:grpSpPr>
        <p:sp>
          <p:nvSpPr>
            <p:cNvPr id="10" name="Retângulo: Cantos Arredondados 4">
              <a:extLst>
                <a:ext uri="{FF2B5EF4-FFF2-40B4-BE49-F238E27FC236}">
                  <a16:creationId xmlns:a16="http://schemas.microsoft.com/office/drawing/2014/main" id="{05382EB2-B7BE-52B5-3C79-67C44A7905F7}"/>
                </a:ext>
              </a:extLst>
            </p:cNvPr>
            <p:cNvSpPr/>
            <p:nvPr/>
          </p:nvSpPr>
          <p:spPr>
            <a:xfrm>
              <a:off x="526528" y="1116135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11" name="Retângulo: Cantos Arredondados 11">
              <a:extLst>
                <a:ext uri="{FF2B5EF4-FFF2-40B4-BE49-F238E27FC236}">
                  <a16:creationId xmlns:a16="http://schemas.microsoft.com/office/drawing/2014/main" id="{913A098E-864C-C9C3-7836-94E2470BB861}"/>
                </a:ext>
              </a:extLst>
            </p:cNvPr>
            <p:cNvSpPr/>
            <p:nvPr/>
          </p:nvSpPr>
          <p:spPr>
            <a:xfrm>
              <a:off x="526525" y="1116135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>
                  <a:cs typeface="Arial"/>
                </a:rPr>
                <a:t>Indro</a:t>
              </a:r>
              <a:endParaRPr lang="en-GB"/>
            </a:p>
          </p:txBody>
        </p:sp>
        <p:sp>
          <p:nvSpPr>
            <p:cNvPr id="12" name="CaixaDeTexto 18">
              <a:extLst>
                <a:ext uri="{FF2B5EF4-FFF2-40B4-BE49-F238E27FC236}">
                  <a16:creationId xmlns:a16="http://schemas.microsoft.com/office/drawing/2014/main" id="{EC5DE61A-6DA4-E552-A9C7-239DF037FC8E}"/>
                </a:ext>
              </a:extLst>
            </p:cNvPr>
            <p:cNvSpPr txBox="1"/>
            <p:nvPr/>
          </p:nvSpPr>
          <p:spPr>
            <a:xfrm>
              <a:off x="1571556" y="1405286"/>
              <a:ext cx="355693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>
                <a:solidFill>
                  <a:schemeClr val="bg2">
                    <a:lumMod val="10000"/>
                  </a:schemeClr>
                </a:solidFill>
                <a:cs typeface="Arial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3F10FEC5-5A4A-0A9A-3DB2-D0AC8C73EB17}"/>
                </a:ext>
              </a:extLst>
            </p:cNvPr>
            <p:cNvSpPr txBox="1"/>
            <p:nvPr/>
          </p:nvSpPr>
          <p:spPr>
            <a:xfrm>
              <a:off x="593811" y="1122939"/>
              <a:ext cx="765111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b="1" dirty="0" err="1">
                  <a:solidFill>
                    <a:schemeClr val="bg1"/>
                  </a:solidFill>
                </a:rPr>
                <a:t>Unidade</a:t>
              </a:r>
              <a:r>
                <a:rPr lang="en-GB" b="1" dirty="0">
                  <a:solidFill>
                    <a:schemeClr val="bg1"/>
                  </a:solidFill>
                </a:rPr>
                <a:t> 5.1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6F1B72-9BE0-36D5-F17C-00C9B735C5D3}"/>
              </a:ext>
            </a:extLst>
          </p:cNvPr>
          <p:cNvGrpSpPr/>
          <p:nvPr/>
        </p:nvGrpSpPr>
        <p:grpSpPr>
          <a:xfrm>
            <a:off x="6850364" y="1043552"/>
            <a:ext cx="4750217" cy="976063"/>
            <a:chOff x="526525" y="1116135"/>
            <a:chExt cx="4750217" cy="976063"/>
          </a:xfrm>
        </p:grpSpPr>
        <p:sp>
          <p:nvSpPr>
            <p:cNvPr id="15" name="Retângulo: Cantos Arredondados 4">
              <a:extLst>
                <a:ext uri="{FF2B5EF4-FFF2-40B4-BE49-F238E27FC236}">
                  <a16:creationId xmlns:a16="http://schemas.microsoft.com/office/drawing/2014/main" id="{BA34ADD0-732A-F488-455A-0C2C8A2326CD}"/>
                </a:ext>
              </a:extLst>
            </p:cNvPr>
            <p:cNvSpPr/>
            <p:nvPr/>
          </p:nvSpPr>
          <p:spPr>
            <a:xfrm>
              <a:off x="526528" y="1116135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16" name="Retângulo: Cantos Arredondados 11">
              <a:extLst>
                <a:ext uri="{FF2B5EF4-FFF2-40B4-BE49-F238E27FC236}">
                  <a16:creationId xmlns:a16="http://schemas.microsoft.com/office/drawing/2014/main" id="{8D07DD04-8247-5A29-4FBC-7E9DB6FB781B}"/>
                </a:ext>
              </a:extLst>
            </p:cNvPr>
            <p:cNvSpPr/>
            <p:nvPr/>
          </p:nvSpPr>
          <p:spPr>
            <a:xfrm>
              <a:off x="526525" y="1116135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17" name="CaixaDeTexto 18">
              <a:extLst>
                <a:ext uri="{FF2B5EF4-FFF2-40B4-BE49-F238E27FC236}">
                  <a16:creationId xmlns:a16="http://schemas.microsoft.com/office/drawing/2014/main" id="{097A6271-F3CB-CC4E-609C-1E7DFBF59C5B}"/>
                </a:ext>
              </a:extLst>
            </p:cNvPr>
            <p:cNvSpPr txBox="1"/>
            <p:nvPr/>
          </p:nvSpPr>
          <p:spPr>
            <a:xfrm>
              <a:off x="1571556" y="1405286"/>
              <a:ext cx="3556932" cy="3693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 err="1">
                  <a:solidFill>
                    <a:schemeClr val="bg2">
                      <a:lumMod val="10000"/>
                    </a:schemeClr>
                  </a:solidFill>
                </a:rPr>
                <a:t>Tornar</a:t>
              </a:r>
              <a:r>
                <a:rPr lang="en-GB" dirty="0">
                  <a:solidFill>
                    <a:schemeClr val="bg2">
                      <a:lumMod val="10000"/>
                    </a:schemeClr>
                  </a:solidFill>
                </a:rPr>
                <a:t>-se </a:t>
              </a:r>
              <a:r>
                <a:rPr lang="en-GB" dirty="0" err="1">
                  <a:solidFill>
                    <a:schemeClr val="bg2">
                      <a:lumMod val="10000"/>
                    </a:schemeClr>
                  </a:solidFill>
                </a:rPr>
                <a:t>mentora</a:t>
              </a:r>
              <a:endParaRPr lang="en-US" dirty="0"/>
            </a:p>
          </p:txBody>
        </p:sp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04A52494-78D0-5820-9AA5-A92A210322E0}"/>
                </a:ext>
              </a:extLst>
            </p:cNvPr>
            <p:cNvSpPr txBox="1"/>
            <p:nvPr/>
          </p:nvSpPr>
          <p:spPr>
            <a:xfrm>
              <a:off x="560847" y="1168868"/>
              <a:ext cx="829488" cy="92333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pt-P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b="1" dirty="0" err="1">
                  <a:solidFill>
                    <a:schemeClr val="bg1"/>
                  </a:solidFill>
                </a:rPr>
                <a:t>Unidade</a:t>
              </a:r>
              <a:r>
                <a:rPr lang="en-GB" b="1" dirty="0">
                  <a:solidFill>
                    <a:schemeClr val="bg1"/>
                  </a:solidFill>
                </a:rPr>
                <a:t> 5.3 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AA5BD78-4420-9B34-EC7D-7AC448922EFC}"/>
              </a:ext>
            </a:extLst>
          </p:cNvPr>
          <p:cNvSpPr txBox="1"/>
          <p:nvPr/>
        </p:nvSpPr>
        <p:spPr>
          <a:xfrm>
            <a:off x="91781" y="2121444"/>
            <a:ext cx="4043082" cy="9684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en-US" sz="1800" dirty="0">
                <a:latin typeface="Calibri"/>
                <a:ea typeface="Calibri"/>
                <a:cs typeface="Calibri"/>
              </a:rPr>
              <a:t>O que é a </a:t>
            </a:r>
            <a:r>
              <a:rPr lang="en-US" sz="1800" dirty="0" err="1">
                <a:latin typeface="Calibri"/>
                <a:ea typeface="Calibri"/>
                <a:cs typeface="Calibri"/>
              </a:rPr>
              <a:t>mentoria</a:t>
            </a:r>
            <a:r>
              <a:rPr lang="en-US" sz="1800" dirty="0">
                <a:latin typeface="Calibri"/>
                <a:ea typeface="Calibri"/>
                <a:cs typeface="Calibri"/>
              </a:rPr>
              <a:t>? 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en-US" sz="1800" dirty="0" err="1">
                <a:latin typeface="Calibri"/>
                <a:ea typeface="Calibri"/>
                <a:cs typeface="Calibri"/>
              </a:rPr>
              <a:t>Benefícios</a:t>
            </a:r>
            <a:endParaRPr lang="en-US" sz="1800" dirty="0">
              <a:latin typeface="Calibri"/>
              <a:ea typeface="Calibri"/>
              <a:cs typeface="Calibri"/>
            </a:endParaRP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en-US" sz="1800" dirty="0" err="1">
                <a:latin typeface="Calibri"/>
                <a:ea typeface="Calibri"/>
                <a:cs typeface="Calibri"/>
              </a:rPr>
              <a:t>Tipos</a:t>
            </a:r>
            <a:r>
              <a:rPr lang="en-US" sz="1800" dirty="0">
                <a:latin typeface="Calibri"/>
                <a:ea typeface="Calibri"/>
                <a:cs typeface="Calibri"/>
              </a:rPr>
              <a:t> de </a:t>
            </a:r>
            <a:r>
              <a:rPr lang="en-US" sz="1800" dirty="0" err="1">
                <a:latin typeface="Calibri"/>
                <a:ea typeface="Calibri"/>
                <a:cs typeface="Calibri"/>
              </a:rPr>
              <a:t>mentoria</a:t>
            </a:r>
            <a:endParaRPr lang="en-GB" dirty="0"/>
          </a:p>
        </p:txBody>
      </p:sp>
      <p:sp>
        <p:nvSpPr>
          <p:cNvPr id="26" name="CaixaDeTexto 18">
            <a:extLst>
              <a:ext uri="{FF2B5EF4-FFF2-40B4-BE49-F238E27FC236}">
                <a16:creationId xmlns:a16="http://schemas.microsoft.com/office/drawing/2014/main" id="{B8DD1AC8-80EC-58C5-24E8-B66710384A99}"/>
              </a:ext>
            </a:extLst>
          </p:cNvPr>
          <p:cNvSpPr txBox="1"/>
          <p:nvPr/>
        </p:nvSpPr>
        <p:spPr>
          <a:xfrm>
            <a:off x="1869633" y="1311157"/>
            <a:ext cx="35569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Introdução</a:t>
            </a:r>
            <a:r>
              <a:rPr lang="en-GB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à </a:t>
            </a:r>
            <a:r>
              <a:rPr lang="en-GB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mentoria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1740E4-B3FF-28ED-52C2-B69E6C3A6430}"/>
              </a:ext>
            </a:extLst>
          </p:cNvPr>
          <p:cNvSpPr txBox="1"/>
          <p:nvPr/>
        </p:nvSpPr>
        <p:spPr>
          <a:xfrm>
            <a:off x="91781" y="4673527"/>
            <a:ext cx="6553198" cy="17804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Por que as relações de mentoria são valiosas para o crescimento pessoal e profissional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 Como identificar as suas necessidades e objetivos como </a:t>
            </a:r>
            <a:r>
              <a:rPr lang="pt-PT" sz="1800" dirty="0" err="1">
                <a:latin typeface="Calibri"/>
                <a:ea typeface="Calibri"/>
                <a:cs typeface="Calibri"/>
              </a:rPr>
              <a:t>mentorada</a:t>
            </a:r>
            <a:endParaRPr lang="pt-PT" sz="1800" dirty="0">
              <a:latin typeface="Calibri"/>
              <a:ea typeface="Calibri"/>
              <a:cs typeface="Calibri"/>
            </a:endParaRP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Encontrar o/a mentor/a certo/a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Competências para </a:t>
            </a:r>
            <a:r>
              <a:rPr lang="pt-PT" sz="1800" dirty="0" err="1">
                <a:latin typeface="Calibri"/>
                <a:ea typeface="Calibri"/>
                <a:cs typeface="Calibri"/>
              </a:rPr>
              <a:t>mentoradas</a:t>
            </a:r>
            <a:r>
              <a:rPr lang="pt-PT" sz="1800" dirty="0">
                <a:latin typeface="Calibri"/>
                <a:ea typeface="Calibri"/>
                <a:cs typeface="Calibri"/>
              </a:rPr>
              <a:t> de sucesso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ABDF8-92F0-8541-71BE-AFE792668969}"/>
              </a:ext>
            </a:extLst>
          </p:cNvPr>
          <p:cNvSpPr txBox="1"/>
          <p:nvPr/>
        </p:nvSpPr>
        <p:spPr>
          <a:xfrm>
            <a:off x="6271509" y="2098907"/>
            <a:ext cx="6553198" cy="21580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Qual é o momento certo?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Competências essenciais para uma mentoria eficaz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Liderar com empatia e consciência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Ferramentas e técnicas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Ajudar as </a:t>
            </a:r>
            <a:r>
              <a:rPr lang="pt-PT" sz="1800" dirty="0" err="1">
                <a:latin typeface="Calibri"/>
                <a:ea typeface="Calibri"/>
                <a:cs typeface="Calibri"/>
              </a:rPr>
              <a:t>mentoradas</a:t>
            </a:r>
            <a:r>
              <a:rPr lang="pt-PT" sz="1800" dirty="0">
                <a:latin typeface="Calibri"/>
                <a:ea typeface="Calibri"/>
                <a:cs typeface="Calibri"/>
              </a:rPr>
              <a:t> a definir e alcançar os seus objetivos</a:t>
            </a:r>
          </a:p>
          <a:p>
            <a:pPr marL="971550" lvl="1" indent="-285750">
              <a:lnSpc>
                <a:spcPct val="90000"/>
              </a:lnSpc>
              <a:spcBef>
                <a:spcPts val="500"/>
              </a:spcBef>
              <a:buFont typeface="Wingdings,Sans-Serif"/>
              <a:buChar char="ü"/>
            </a:pPr>
            <a:r>
              <a:rPr lang="pt-PT" sz="1800" dirty="0">
                <a:latin typeface="Calibri"/>
                <a:ea typeface="Calibri"/>
                <a:cs typeface="Calibri"/>
              </a:rPr>
              <a:t>Manter a integridade nas relações de mentoria</a:t>
            </a:r>
            <a:endParaRPr lang="en-GB" sz="18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789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0B69C-D41F-7035-5A73-AEFE38861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62677" y="243487"/>
            <a:ext cx="9829323" cy="483986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 que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vai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aprender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neste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módulo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73287" y="871696"/>
            <a:ext cx="11450304" cy="5835933"/>
          </a:xfrm>
        </p:spPr>
        <p:txBody>
          <a:bodyPr/>
          <a:lstStyle/>
          <a:p>
            <a:pPr marL="101600" indent="0"/>
            <a:r>
              <a:rPr lang="pt-PT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Conhecimento</a:t>
            </a:r>
          </a:p>
          <a:p>
            <a:pPr marL="101600" indent="0"/>
            <a:r>
              <a:rPr lang="en-GB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Compreenderá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objetivo principal da mentoria - o que é (e o que não é) - e como difere do </a:t>
            </a:r>
            <a:r>
              <a:rPr lang="pt-PT" sz="16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benefícios pessoais e profissionais da mentoria, tanto para mentores/as como para </a:t>
            </a:r>
            <a:r>
              <a:rPr lang="pt-P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/as.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tipos de relações de mentoria e os contextos em que são utilizadas.</a:t>
            </a:r>
          </a:p>
          <a:p>
            <a:pPr marL="0" indent="0"/>
            <a:r>
              <a:rPr lang="en-GB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Competências</a:t>
            </a:r>
            <a:endParaRPr lang="en-GB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/>
            <a:r>
              <a:rPr lang="en-GB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Conseguirá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Definir objetivos claros e realistas para a mentoria.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Aplicar competências interpessoais essenciais nas interações de mentoria.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Identificar e abordar potenciais mentores/as, alinhados com os seus valores e objetivos principais.</a:t>
            </a:r>
          </a:p>
          <a:p>
            <a:pPr marL="0" indent="0"/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Capacidades</a:t>
            </a:r>
            <a:endParaRPr lang="en-GB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/>
            <a:r>
              <a:rPr lang="en-GB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Será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capaz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de:</a:t>
            </a:r>
            <a:endParaRPr lang="en-US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Construir e manter relações de mentoria eficazes, respeitosas e mutuamente benéficas.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Envolver-se ativamente como </a:t>
            </a:r>
            <a:r>
              <a:rPr lang="pt-PT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fazer a transição para funções de mentoria, com confiança e empatia.</a:t>
            </a:r>
          </a:p>
          <a:p>
            <a:pPr marL="285750" indent="-285750">
              <a:buChar char="•"/>
            </a:pPr>
            <a:r>
              <a:rPr lang="pt-PT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Manter padrões éticos, consciência emocional e práticas inclusivas em todas as atividades de mentoria.</a:t>
            </a:r>
            <a:endParaRPr lang="en-GB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8DAF-1757-5CCF-938D-5FAEE9A07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CA53E-4E97-5FF5-1395-B7B0399990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327375" cy="1762299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r>
              <a:rPr lang="en-GB" noProof="0" dirty="0"/>
              <a:t>UNIDADE 5.</a:t>
            </a:r>
            <a:r>
              <a:rPr lang="en-GB" dirty="0"/>
              <a:t>1</a:t>
            </a:r>
            <a:r>
              <a:rPr lang="en-GB" noProof="0" dirty="0"/>
              <a:t>: </a:t>
            </a:r>
            <a:r>
              <a:rPr lang="en-US" dirty="0" err="1"/>
              <a:t>Introdução</a:t>
            </a:r>
            <a:r>
              <a:rPr lang="en-US" dirty="0"/>
              <a:t> à </a:t>
            </a:r>
            <a:r>
              <a:rPr lang="en-US" dirty="0" err="1"/>
              <a:t>mentoria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19159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>
          <a:extLst>
            <a:ext uri="{FF2B5EF4-FFF2-40B4-BE49-F238E27FC236}">
              <a16:creationId xmlns:a16="http://schemas.microsoft.com/office/drawing/2014/main" id="{03F2694F-484C-A01F-2C52-284C211B3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">
            <a:extLst>
              <a:ext uri="{FF2B5EF4-FFF2-40B4-BE49-F238E27FC236}">
                <a16:creationId xmlns:a16="http://schemas.microsoft.com/office/drawing/2014/main" id="{941712D7-7C5F-DE7A-F1DA-153D309475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32260" y="3142210"/>
            <a:ext cx="5594913" cy="2674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spcBef>
                <a:spcPts val="0"/>
              </a:spcBef>
            </a:pPr>
            <a:r>
              <a:rPr lang="pt-PT" sz="2000" b="0" dirty="0">
                <a:latin typeface="Calibri" panose="020F0502020204030204" pitchFamily="34" charset="0"/>
                <a:cs typeface="Calibri" panose="020F0502020204030204" pitchFamily="34" charset="0"/>
              </a:rPr>
              <a:t>A mentoria consiste em criar </a:t>
            </a:r>
            <a:r>
              <a:rPr 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conexões </a:t>
            </a:r>
            <a:r>
              <a:rPr lang="pt-PT" sz="2000" b="0" dirty="0">
                <a:latin typeface="Calibri" panose="020F0502020204030204" pitchFamily="34" charset="0"/>
                <a:cs typeface="Calibri" panose="020F0502020204030204" pitchFamily="34" charset="0"/>
              </a:rPr>
              <a:t>que nos ajudam a descobrir novos </a:t>
            </a:r>
            <a:r>
              <a:rPr 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pontos fortes </a:t>
            </a:r>
            <a:r>
              <a:rPr lang="pt-PT" sz="2000" b="0" dirty="0"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possibilidades. </a:t>
            </a:r>
            <a:r>
              <a:rPr lang="pt-PT" sz="2000" b="0" dirty="0">
                <a:latin typeface="Calibri" panose="020F0502020204030204" pitchFamily="34" charset="0"/>
                <a:cs typeface="Calibri" panose="020F0502020204030204" pitchFamily="34" charset="0"/>
              </a:rPr>
              <a:t>Nesta unidade, exploraremos como ser uma excelente </a:t>
            </a:r>
            <a:r>
              <a:rPr lang="pt-PT" sz="2000" b="0" dirty="0" err="1"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sz="2000" b="0" dirty="0">
                <a:latin typeface="Calibri" panose="020F0502020204030204" pitchFamily="34" charset="0"/>
                <a:cs typeface="Calibri" panose="020F0502020204030204" pitchFamily="34" charset="0"/>
              </a:rPr>
              <a:t> e como, quando estivermos prontas, também podemos tornar-nos mentoras. Juntas, desenvolveremos as competências para motivar, orientar e apoiar mulheres com mais de 45 anos, criando uma </a:t>
            </a:r>
            <a:r>
              <a:rPr 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jornada partilhada de aprendizagem e capacitação.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05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7855776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O que é mentoria e o que não 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485340" y="1544040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 que é mentoria:</a:t>
            </a:r>
            <a:endParaRPr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 mentor ou mentora, ajuda o/a </a:t>
            </a:r>
            <a:r>
              <a:rPr lang="pt-PT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/a, a esclarecer os seus objetivos de desenvolvimento profissional e a elaborar um plano para alcançá-los, partilhando as suas experiências e conhecimentos adquiridos ao longo da sua carreira. O principal objetivo da relação é o desenvolvimento profissional do </a:t>
            </a:r>
            <a:r>
              <a:rPr lang="pt-PT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ou da </a:t>
            </a:r>
            <a:r>
              <a:rPr lang="pt-PT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PT" dirty="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6BDF12-584D-3B62-3035-CE36DB108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610" y="400296"/>
            <a:ext cx="7773388" cy="483986"/>
          </a:xfrm>
        </p:spPr>
        <p:txBody>
          <a:bodyPr/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O que é mentoria e o que não é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2812A-23C0-1C7D-A2A6-FE20B8833B7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lnSpc>
                <a:spcPct val="114999"/>
              </a:lnSpc>
              <a:spcBef>
                <a:spcPts val="0"/>
              </a:spcBef>
            </a:pPr>
            <a:endParaRPr lang="en-US" dirty="0"/>
          </a:p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pt-PT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 que não é mentoria: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 mentoria não é formação, consultoria ou aconselhamento, que visa apoiar o/a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/a em questões pessoais. O mentor ou a mentora, não é um guru e não sabe tudo, mas atua como um companheiro de viagem mais experiente, que facilita a jornada de desenvolvimento profissional do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ou da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36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96963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 diferença entre mentoria e </a:t>
            </a:r>
            <a:r>
              <a:rPr lang="pt-PT" i="1" dirty="0"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endParaRPr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622925"/>
            <a:ext cx="5851912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dirty="0">
              <a:highlight>
                <a:srgbClr val="FFFFFF"/>
              </a:highlight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pt-PT" sz="1800" u="sng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Na mentoria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um aspeto muito importante do processo é a </a:t>
            </a: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partilha de conhecimentos e experiências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do mentor ou mentora, com o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/a. O/a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 pode solicitar a opinião e o </a:t>
            </a:r>
            <a:r>
              <a:rPr lang="pt-PT" sz="1800" i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feedback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do/a mentor/a, e este último pode responder a esse pedido. </a:t>
            </a:r>
            <a:b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PT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pt-PT" sz="1800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u="sng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pt-PT" sz="1800" i="1" u="sng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r>
              <a:rPr lang="pt-PT" sz="1800" u="sng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</a:t>
            </a:r>
            <a:r>
              <a:rPr lang="pt-PT" sz="1800" i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coach </a:t>
            </a: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deve permanecer objetivo e abster-se de expressar as suas opiniões 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 pontos de vista pessoais ou partilhar as suas experiências pessoais. Os/as </a:t>
            </a:r>
            <a:r>
              <a:rPr lang="pt-PT" sz="1800" i="1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coaches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utilizam métodos e ferramentas específicos, para auxiliar o crescimento pessoal e profissional dos/as seus/suas </a:t>
            </a:r>
            <a:r>
              <a:rPr lang="pt-PT" sz="1800" i="1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coachees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1600" dirty="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PT" sz="1600" b="1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6DF9AA-4D87-50E0-0F4A-D6A7108A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2081" y="321855"/>
            <a:ext cx="10003360" cy="483986"/>
          </a:xfrm>
        </p:spPr>
        <p:txBody>
          <a:bodyPr/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A diferença entre mentoria e </a:t>
            </a:r>
            <a:r>
              <a:rPr lang="pt-PT" i="1" dirty="0" err="1"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endParaRPr lang="pt-PT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0EFD25-C74E-2A28-FBF7-555EB6E9108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2074276"/>
            <a:ext cx="5733919" cy="5237018"/>
          </a:xfrm>
        </p:spPr>
        <p:txBody>
          <a:bodyPr/>
          <a:lstStyle/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pt-PT" sz="1800" u="sng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Na mentoria,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os mentores ou mentoras podem vir de </a:t>
            </a:r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diferentes áreas de trabalho 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e diferentes setores. </a:t>
            </a:r>
            <a:r>
              <a:rPr lang="pt-PT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No </a:t>
            </a:r>
            <a:r>
              <a:rPr lang="pt-PT" sz="1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, os/as </a:t>
            </a:r>
            <a:r>
              <a:rPr lang="pt-PT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coaches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oferecem os seus serviços de forma profissional. </a:t>
            </a:r>
          </a:p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endParaRPr lang="pt-PT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pt-PT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A mentoria 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pode tornar-se uma </a:t>
            </a:r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relação de longo prazo, 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enquanto o </a:t>
            </a:r>
            <a:r>
              <a:rPr lang="pt-PT" sz="1800" i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coaching</a:t>
            </a: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 é </a:t>
            </a:r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(normalmente) uma relação de curto prazo.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lnSpc>
                <a:spcPct val="114999"/>
              </a:lnSpc>
              <a:spcBef>
                <a:spcPts val="0"/>
              </a:spcBef>
              <a:buNone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89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Os benefícios da mentoria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u="sng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os </a:t>
            </a:r>
            <a:r>
              <a:rPr lang="pt-PT" sz="2000" u="sng" dirty="0" err="1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2000" u="sng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pt-PT" sz="2000" u="sng" dirty="0" err="1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sz="2000" u="sng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Aumenta a sua autoconfiança profissional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definir objetivos profissionais claros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Contribui para uma melhor compreensão do assunto/setor que lhe interessa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enfrentar desafios profissionais de forma mais eficaz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avaliar melhor as oportunidades que podem estar disponíveis e ser apresentadas a si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rgbClr val="22224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desenvolver competências sociais, como escuta ativa, gestão de riscos, gestão de equipas, negociação e definição de limites</a:t>
            </a:r>
            <a:endParaRPr sz="2000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Google Shape;154;g36ea64c330c_0_18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os mentores e mentoras</a:t>
            </a:r>
            <a:endParaRPr sz="2000" u="sng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u="sng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u="sng" dirty="0">
              <a:solidFill>
                <a:srgbClr val="22224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Satisfação pessoal por apoiar  as pessoas.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obter uma nova visão/perspetiva sobre a sua própria carreira profissional.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Melhoria das competências de comunicação.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Desenvolvimento de competências de colaboração.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Desenvolvimento de competências para dar e receber</a:t>
            </a:r>
            <a:r>
              <a:rPr lang="pt-PT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feedback</a:t>
            </a: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PT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r>
              <a:rPr lang="pt-PT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a tornar-se uma ouvinte mais ativa.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ea64c330c_0_8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Tipos de mentoria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g36ea64c330c_0_8"/>
          <p:cNvSpPr txBox="1">
            <a:spLocks noGrp="1"/>
          </p:cNvSpPr>
          <p:nvPr>
            <p:ph type="body" idx="2"/>
          </p:nvPr>
        </p:nvSpPr>
        <p:spPr>
          <a:xfrm>
            <a:off x="362075" y="1516921"/>
            <a:ext cx="5733900" cy="57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individual</a:t>
            </a:r>
          </a:p>
          <a:p>
            <a:pPr marL="0" indent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abordagem clássica de mentoria, na qual um mentor/a e um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 concordam em formar uma relação de mentoria para ajudar o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 a crescer profissionalmente ou a superar um desafio profissional que esteja e enfrentar. </a:t>
            </a:r>
          </a:p>
          <a:p>
            <a:pPr marL="0" indent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ts val="1100"/>
              <a:buNone/>
            </a:pPr>
            <a:b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de grupo</a:t>
            </a:r>
            <a:b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Num ambiente de mentoria em grupo, os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/as são colocados em pequenos grupos com um mentor/a que conduz debates e atividades sobre um tema específico. Na mentoria em grupo, um ou mais mentores/as, fornecem orientação e aconselhamento a vários </a:t>
            </a:r>
            <a:r>
              <a:rPr lang="pt-PT" sz="1800" dirty="0" err="1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/as, com pedidos de mentoria alinhados.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93ADB5-6C9C-DD0C-260B-B5D7EECC97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Tipos de mentoria</a:t>
            </a:r>
            <a:endParaRPr lang="en-US" b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4A614-E06C-51F4-4F24-B92EDDE594E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101600" indent="0">
              <a:lnSpc>
                <a:spcPct val="114999"/>
              </a:lnSpc>
              <a:spcBef>
                <a:spcPts val="1200"/>
              </a:spcBef>
              <a:buNone/>
            </a:pP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entre pares</a:t>
            </a:r>
            <a:b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entre pares 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é um processo em que duas pessoas com idades e/ou experiências semelhantes, trabalham juntas para se ajudarem mutuamente a crescer. A relação é menos formal do que uma relação de mentoria tradicional, mas estruturada de forma a ser mutuamente benéfica. 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1600" indent="0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reversa</a:t>
            </a:r>
            <a:b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sz="1800" b="1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mentoria reversa </a:t>
            </a:r>
            <a:r>
              <a:rPr lang="pt-PT" sz="1800" dirty="0"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ocorre quando uma pessoa mais jovem e menos experiente, orienta uma pessoa mais velha (em termos de idade, experiência ou cargo). A mentoria reversa oferece uma oportunidade de construir relações entre gerações e apoiar o crescimento de profissionais experientes em determinadas questões nas quais podem ter menos conhecimento.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60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B1813-9FCC-C39B-14DE-4D85B3971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868584-1595-5C15-FF3E-9FA8A9AEC4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327375" cy="1762299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r>
              <a:rPr lang="en-GB" noProof="0" dirty="0"/>
              <a:t>UNIDADE 5.2: </a:t>
            </a:r>
            <a:r>
              <a:rPr lang="en-US" noProof="0" dirty="0" err="1"/>
              <a:t>Tornar</a:t>
            </a:r>
            <a:r>
              <a:rPr lang="en-US" noProof="0" dirty="0"/>
              <a:t>-se </a:t>
            </a:r>
            <a:r>
              <a:rPr lang="en-US" noProof="0" dirty="0" err="1"/>
              <a:t>mentorada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1265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6ea64c330c_0_29"/>
          <p:cNvSpPr txBox="1">
            <a:spLocks noGrp="1"/>
          </p:cNvSpPr>
          <p:nvPr>
            <p:ph type="body" idx="1"/>
          </p:nvPr>
        </p:nvSpPr>
        <p:spPr>
          <a:xfrm>
            <a:off x="362075" y="252997"/>
            <a:ext cx="56646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5426"/>
              </a:buClr>
              <a:buSzPts val="3200"/>
              <a:buNone/>
            </a:pPr>
            <a:r>
              <a:rPr lang="pt-PT" sz="2600" dirty="0">
                <a:latin typeface="Calibri" panose="020F0502020204030204" pitchFamily="34" charset="0"/>
                <a:cs typeface="Calibri" panose="020F0502020204030204" pitchFamily="34" charset="0"/>
              </a:rPr>
              <a:t>Como identificar as suas necessidades e objetivos como </a:t>
            </a:r>
            <a:r>
              <a:rPr lang="pt-PT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6" name="Google Shape;166;g36ea64c330c_0_29"/>
          <p:cNvSpPr txBox="1">
            <a:spLocks noGrp="1"/>
          </p:cNvSpPr>
          <p:nvPr>
            <p:ph type="body" idx="2"/>
          </p:nvPr>
        </p:nvSpPr>
        <p:spPr>
          <a:xfrm>
            <a:off x="362079" y="1333554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r>
              <a:rPr lang="pt-PT" sz="2500" dirty="0">
                <a:latin typeface="Calibri" panose="020F0502020204030204" pitchFamily="34" charset="0"/>
                <a:cs typeface="Calibri" panose="020F0502020204030204" pitchFamily="34" charset="0"/>
              </a:rPr>
              <a:t>O seu O QUÊ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Que desafios está a enfrentar?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Que competências precisa de desenvolver?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Em que áreas sente que está estagnada?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Que mudanças está a tentar fazer?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endParaRPr lang="pt-PT"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</a:pPr>
            <a:r>
              <a:rPr lang="pt-PT" sz="2500" b="1" dirty="0">
                <a:latin typeface="Calibri" panose="020F0502020204030204" pitchFamily="34" charset="0"/>
                <a:cs typeface="Calibri" panose="020F0502020204030204" pitchFamily="34" charset="0"/>
              </a:rPr>
              <a:t>EM QUE</a:t>
            </a:r>
            <a:r>
              <a:rPr lang="pt-PT" sz="2500" dirty="0">
                <a:latin typeface="Calibri" panose="020F0502020204030204" pitchFamily="34" charset="0"/>
                <a:cs typeface="Calibri" panose="020F0502020204030204" pitchFamily="34" charset="0"/>
              </a:rPr>
              <a:t> é que mais deseja que o seu mentor ou mentora a apoie na sua vida profissional, neste momento?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7" name="Google Shape;167;g36ea64c330c_0_29"/>
          <p:cNvSpPr txBox="1">
            <a:spLocks noGrp="1"/>
          </p:cNvSpPr>
          <p:nvPr>
            <p:ph type="body" idx="3"/>
          </p:nvPr>
        </p:nvSpPr>
        <p:spPr>
          <a:xfrm>
            <a:off x="6799811" y="1333554"/>
            <a:ext cx="50301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PT" sz="2500" dirty="0">
                <a:latin typeface="Calibri" panose="020F0502020204030204" pitchFamily="34" charset="0"/>
                <a:cs typeface="Calibri" panose="020F0502020204030204" pitchFamily="34" charset="0"/>
              </a:rPr>
              <a:t>E o seu PORQUÊ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342900">
              <a:spcBef>
                <a:spcPts val="0"/>
              </a:spcBef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Porque é importante para si estar focada nisto? </a:t>
            </a:r>
          </a:p>
          <a:p>
            <a:pPr indent="-342900">
              <a:spcBef>
                <a:spcPts val="0"/>
              </a:spcBef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Se esta competência for desenvolvida, em qual será melhor?</a:t>
            </a:r>
          </a:p>
          <a:p>
            <a:pPr indent="-342900">
              <a:spcBef>
                <a:spcPts val="0"/>
              </a:spcBef>
              <a:buChar char="●"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Se este desafio for aceite, o que mudará para si? </a:t>
            </a:r>
          </a:p>
          <a:p>
            <a:pPr marL="114300" indent="0">
              <a:spcBef>
                <a:spcPts val="0"/>
              </a:spcBef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</a:pPr>
            <a:r>
              <a:rPr lang="pt-PT" sz="2500" dirty="0">
                <a:latin typeface="Calibri" panose="020F0502020204030204" pitchFamily="34" charset="0"/>
                <a:cs typeface="Calibri" panose="020F0502020204030204" pitchFamily="34" charset="0"/>
              </a:rPr>
              <a:t>Entender o seu </a:t>
            </a:r>
            <a:r>
              <a:rPr lang="pt-PT" sz="2500" b="1" dirty="0">
                <a:latin typeface="Calibri" panose="020F0502020204030204" pitchFamily="34" charset="0"/>
                <a:cs typeface="Calibri" panose="020F0502020204030204" pitchFamily="34" charset="0"/>
              </a:rPr>
              <a:t>PORQUÊ</a:t>
            </a:r>
            <a:r>
              <a:rPr lang="pt-PT" sz="2500" dirty="0">
                <a:latin typeface="Calibri" panose="020F0502020204030204" pitchFamily="34" charset="0"/>
                <a:cs typeface="Calibri" panose="020F0502020204030204" pitchFamily="34" charset="0"/>
              </a:rPr>
              <a:t> ajuda a manter-se motivada!</a:t>
            </a:r>
            <a:endParaRPr sz="25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ea64c330c_0_43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Um lembrete sobre a utilidade dos objetivos S.M.A.R.T. (sim, também na mentoria!)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Google Shape;173;g36ea64c330c_0_43"/>
          <p:cNvSpPr txBox="1"/>
          <p:nvPr/>
        </p:nvSpPr>
        <p:spPr>
          <a:xfrm>
            <a:off x="954475" y="1301464"/>
            <a:ext cx="1087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Específico | «Com o meu mentor/a, quero identificar uma área-chave em que preciso de crescer para estar pronta para o próximo período de promoção na minha empresa». 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Google Shape;174;g36ea64c330c_0_43"/>
          <p:cNvSpPr txBox="1"/>
          <p:nvPr/>
        </p:nvSpPr>
        <p:spPr>
          <a:xfrm>
            <a:off x="954475" y="2212176"/>
            <a:ext cx="1087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PT" sz="180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Mensurável | «Identificaremos marcos importantes (pequenos) e definiremos pelo menos um ponto de ação entre as nossas reuniões». 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Google Shape;175;g36ea64c330c_0_43"/>
          <p:cNvSpPr txBox="1"/>
          <p:nvPr/>
        </p:nvSpPr>
        <p:spPr>
          <a:xfrm>
            <a:off x="954475" y="2962859"/>
            <a:ext cx="1087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Alcançável | “Planejaremos de acordo com a minha agenda e carga de trabalho, com verificações muito rápidas, para que possamos nos adaptar, se necessário (e não identificaremos mais do que uma área-chave!)”.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6" name="Google Shape;176;g36ea64c330c_0_43"/>
          <p:cNvSpPr txBox="1"/>
          <p:nvPr/>
        </p:nvSpPr>
        <p:spPr>
          <a:xfrm>
            <a:off x="954475" y="3969763"/>
            <a:ext cx="1087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PT" sz="180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Relevante | «Para identificar esta área-chave, precisarei de pensar em como ela complementa a minha vida profissional atual ou a minha visão futura».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Google Shape;177;g36ea64c330c_0_43"/>
          <p:cNvSpPr txBox="1"/>
          <p:nvPr/>
        </p:nvSpPr>
        <p:spPr>
          <a:xfrm>
            <a:off x="954475" y="4910036"/>
            <a:ext cx="1087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 prazo definido | «O meu mentor e eu teremos como objetivo que eu conclua o(s) meu(s) primeiro(s) marco(s) antes da nossa [inserir número] reunião».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8" name="Google Shape;178;g36ea64c330c_0_43"/>
          <p:cNvSpPr txBox="1"/>
          <p:nvPr/>
        </p:nvSpPr>
        <p:spPr>
          <a:xfrm>
            <a:off x="954475" y="5731759"/>
            <a:ext cx="1087650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pt-PT" sz="1800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ATENÇÃO! Nem todos os objetivos de mentoria precisam de estar totalmente alinhados com a estrutura S.M.A.R.T! Crie a estrutura para si e não adapte os seus objetivos à estrutura. Ela existe para guiá-la, não para restringi-la!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9" name="Google Shape;179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1265273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2175985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3086697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3997409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4908121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36ea64c330c_0_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700000">
            <a:off x="312764" y="5818833"/>
            <a:ext cx="441715" cy="441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60675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Encontrar o mentor ou mentora certo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 seu mentor/a deve ter experiência no assunto e/ou na área do seu interesse.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Exemplo: se pretende mudar de carreira e iniciar o seu próprio negócio, o mentor/a que escolher deve ter feito uma mudança semelhante ou ser um/a empreendedor/a numa área semelhante.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Se estiver interessada numa determinada área de apoio/desafio, pode escolher o seu mentor ou mentora com base nisso.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Exemplo: se trabalha no setor marítimo e precisa de apoio em relação ao trabalho num ambiente dominado por homens, pode escolher uma mentora que tenha enfrentado o mesmo desafio, mesmo que ela esteja noutro setor, por exemplo, no setor da tecnologia.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1" name="Google Shape;191;p6" descr="Uma imagem com pessoa, vestuário, Cara humana, interior  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606754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Encontrar o mentor ou mentora certo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2" y="1384192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Certifique-se de se conectar com pessoas que possam conhecer outras pessoas que possam ajudá-lo a encontrar o mentor certo para si.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Sugestão: participe em eventos de </a:t>
            </a:r>
            <a:r>
              <a:rPr lang="pt-PT" sz="1800" i="1" dirty="0" err="1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networking</a:t>
            </a: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ou comunitários na sua área ou online, peça recomendações de mentores às pessoas, envie mensagens no </a:t>
            </a:r>
            <a:r>
              <a:rPr lang="pt-PT" sz="1800" dirty="0" err="1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LinkedIn</a:t>
            </a: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explicando que elas podem ser os seus mentores ideais, mas seja sempre gentil e respeite o tempo das outras pessoas.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Como prefere que as suas reuniões de mentoria aconteçam?</a:t>
            </a:r>
            <a:endParaRPr sz="1800" b="1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Sugestão: se preferir um mentor/a com quem possa encontrar-se pessoalmente, concentre a sua pesquisa em áreas próximas a si e faça disso a sua prioridade. Se for difícil para si conseguir encontros presenciais ou se achar que isso limitaria a sua escolha de mentores/as, amplie a sua pesquisa.</a:t>
            </a:r>
            <a:endParaRPr sz="1800" b="1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8" name="Google Shape;198;g36ea64c330c_0_86" descr="Uma imagem com pessoa, vestuário, Cara humana, interior  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17501" r="31723"/>
          <a:stretch/>
        </p:blipFill>
        <p:spPr>
          <a:xfrm>
            <a:off x="6968836" y="0"/>
            <a:ext cx="5223163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Competências para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de sucesso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Escuta ativa </a:t>
            </a:r>
            <a:endParaRPr sz="1800" b="1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Durante as reuniões, ouça com atenção e cuidado — não apenas à espera de responder, mas para compreender verdadeiramente o que o seu mentor está a partilhar. Evite interromper, coloque todas as suas notificações no modo silencioso para minimizar interrupções e não hesite em tomar notas, se isso o ajudar. A escuta ativa cria confiança e demonstra respeito pelo tempo do seu mentor/a (e pelo seu!).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Definição de objetivos e preparação  </a:t>
            </a:r>
            <a:endParaRPr sz="1800" b="1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Antes de cada reunião/contacto (especialmente o primeiro), pense e escolha quais são as principais questões profissionais que lhe interessam, para que esteja preparado e aproveite ao máximo a sua conversa com o seu mentor (volte ao slide sobre definição de objetivos para obter mais dicas práticas!).</a:t>
            </a:r>
            <a:endParaRPr sz="1800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Estar aberta ao </a:t>
            </a:r>
            <a:r>
              <a:rPr lang="pt-PT" sz="1800" b="1" i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feedback</a:t>
            </a:r>
            <a:r>
              <a:rPr lang="pt-PT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800" b="1" dirty="0">
              <a:solidFill>
                <a:srgbClr val="222222"/>
              </a:solidFill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Receber</a:t>
            </a:r>
            <a:r>
              <a:rPr lang="pt-PT" sz="1800" i="1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feedback</a:t>
            </a:r>
            <a:r>
              <a:rPr lang="pt-PT" sz="1800" dirty="0">
                <a:solidFill>
                  <a:srgbClr val="222222"/>
                </a:solidFill>
                <a:highlight>
                  <a:srgbClr val="FFFFFF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, especialmente quando ele o desafia, é uma parte fundamental do crescimento por meio da mentoria. Tente abordar os comentários do seu mentor com curiosidade, em vez de ter uma atitude defensiva. Faça perguntas e esteja disposto a explorar novas perspetivas, mesmo que elas pareçam desconfortáveis no início.</a:t>
            </a:r>
            <a:endParaRPr sz="15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5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Competências para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de sucesso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Construir confiança e respeito mútuo</a:t>
            </a:r>
            <a:endParaRPr 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    Respeite os prazos que já acordou com o seu mentor/a. Não espere que ele esteja disponível sempre que precisar, fora do plano acordado. Seja honesta e aberta sobre as questões que lhe preocupam. O seu mentor/a está lá para a ouvir, e a sua colaboração será mais frutífera se demonstrar confiança nele/a.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sz="1800" b="1" dirty="0">
                <a:latin typeface="Calibri" panose="020F0502020204030204" pitchFamily="34" charset="0"/>
                <a:cs typeface="Calibri" panose="020F0502020204030204" pitchFamily="34" charset="0"/>
              </a:rPr>
              <a:t>Aproveitando ao máximo a relação de mentoria</a:t>
            </a:r>
          </a:p>
          <a:p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O compromisso é um componente essencial do processo de mentoria e significa: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285750">
              <a:buChar char="•"/>
            </a:pP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Ser consistente na sua comunicação e compromissos. </a:t>
            </a:r>
          </a:p>
          <a:p>
            <a:pPr marL="514350" indent="-285750">
              <a:buChar char="•"/>
            </a:pP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Ir preparada para cada uma das reuniões</a:t>
            </a:r>
          </a:p>
          <a:p>
            <a:pPr marL="514350" indent="-285750">
              <a:buChar char="•"/>
            </a:pPr>
            <a:r>
              <a:rPr lang="pt-PT" sz="1800" dirty="0">
                <a:latin typeface="Calibri" panose="020F0502020204030204" pitchFamily="34" charset="0"/>
                <a:cs typeface="Calibri" panose="020F0502020204030204" pitchFamily="34" charset="0"/>
              </a:rPr>
              <a:t>Seguir os passos que foram acordados entre reuniões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121DF-3331-1078-D557-F30C47B10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70C50A-1FD3-56FD-D393-BDA4C74267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0" y="3142210"/>
            <a:ext cx="9327375" cy="1762299"/>
          </a:xfrm>
        </p:spPr>
        <p:txBody>
          <a:bodyPr/>
          <a:lstStyle/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r>
              <a:rPr lang="en-GB" noProof="0" dirty="0"/>
              <a:t>UNIDADE 5.</a:t>
            </a:r>
            <a:r>
              <a:rPr lang="en-GB" dirty="0"/>
              <a:t>3</a:t>
            </a:r>
            <a:r>
              <a:rPr lang="en-GB" noProof="0" dirty="0"/>
              <a:t>: </a:t>
            </a:r>
            <a:r>
              <a:rPr lang="en-US" noProof="0" dirty="0" err="1"/>
              <a:t>Assumir</a:t>
            </a:r>
            <a:r>
              <a:rPr lang="en-US" noProof="0" dirty="0"/>
              <a:t> o </a:t>
            </a:r>
            <a:r>
              <a:rPr lang="en-US" noProof="0" dirty="0" err="1"/>
              <a:t>papel</a:t>
            </a:r>
            <a:r>
              <a:rPr lang="en-US" noProof="0" dirty="0"/>
              <a:t> de </a:t>
            </a:r>
            <a:r>
              <a:rPr lang="en-US" dirty="0" err="1"/>
              <a:t>mentora</a:t>
            </a: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r>
              <a:rPr lang="en-US" sz="2000" dirty="0"/>
              <a:t>D</a:t>
            </a:r>
            <a:r>
              <a:rPr lang="pt-PT" sz="2000" dirty="0"/>
              <a:t>a jornada do crescimento pessoal à orientação de outras pessoas</a:t>
            </a:r>
            <a:endParaRPr lang="en-US" sz="2000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lt1"/>
              </a:buClr>
              <a:buSzPts val="4800"/>
            </a:pP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17657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6ea64c330c_0_75"/>
          <p:cNvSpPr txBox="1">
            <a:spLocks noGrp="1"/>
          </p:cNvSpPr>
          <p:nvPr>
            <p:ph type="body" idx="1"/>
          </p:nvPr>
        </p:nvSpPr>
        <p:spPr>
          <a:xfrm>
            <a:off x="727841" y="1414282"/>
            <a:ext cx="72939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Adquiriu experiência significativa na sua área ou função.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seus colegas ou pares procuram regularmente os seus conselhos ou opiniões.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Sente o desejo de retribuir e apoiar o crescimento dos outros.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Superou desafios e pode partilhar as lições aprendidas.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Sente-se confortável em não ter todas as respostas, mas está disposta a explorá-las com os outros.</a:t>
            </a:r>
            <a:endParaRPr sz="15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2" name="Google Shape;222;g36ea64c330c_0_75"/>
          <p:cNvSpPr txBox="1">
            <a:spLocks noGrp="1"/>
          </p:cNvSpPr>
          <p:nvPr>
            <p:ph type="body" idx="2"/>
          </p:nvPr>
        </p:nvSpPr>
        <p:spPr>
          <a:xfrm>
            <a:off x="727841" y="1117321"/>
            <a:ext cx="60471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</a:pPr>
            <a:r>
              <a:rPr lang="pt-PT" dirty="0">
                <a:solidFill>
                  <a:srgbClr val="E954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PASSO 1: Reconheça que está pronta para ser mentora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280AC"/>
              </a:buClr>
              <a:buSzPts val="1800"/>
              <a:buFont typeface="Arial"/>
              <a:buNone/>
            </a:pPr>
            <a:endParaRPr lang="pt-PT" sz="1500" dirty="0"/>
          </a:p>
        </p:txBody>
      </p:sp>
      <p:sp>
        <p:nvSpPr>
          <p:cNvPr id="223" name="Google Shape;223;g36ea64c330c_0_75"/>
          <p:cNvSpPr txBox="1">
            <a:spLocks noGrp="1"/>
          </p:cNvSpPr>
          <p:nvPr>
            <p:ph type="body" idx="4"/>
          </p:nvPr>
        </p:nvSpPr>
        <p:spPr>
          <a:xfrm>
            <a:off x="366388" y="130035"/>
            <a:ext cx="93777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Qual é o momento certo?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sz="2000" dirty="0">
                <a:latin typeface="Calibri" panose="020F0502020204030204" pitchFamily="34" charset="0"/>
                <a:cs typeface="Calibri" panose="020F0502020204030204" pitchFamily="34" charset="0"/>
              </a:rPr>
              <a:t>Reconhecer sinais internos e externos de prontidão para ser mentora em 3 passos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4" name="Google Shape;224;g36ea64c330c_0_75"/>
          <p:cNvSpPr txBox="1">
            <a:spLocks noGrp="1"/>
          </p:cNvSpPr>
          <p:nvPr>
            <p:ph type="body" idx="5"/>
          </p:nvPr>
        </p:nvSpPr>
        <p:spPr>
          <a:xfrm>
            <a:off x="727841" y="3503425"/>
            <a:ext cx="60471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aprendi que poderia beneficiar outra pessoa?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Gosto de ajudar os outros a crescer?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 paciente e aberta a diferentes perspetivas?</a:t>
            </a: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Posso dedicar tempo e energia ao desenvolvimento de outra pessoa?</a:t>
            </a:r>
            <a:endParaRPr sz="1300" dirty="0">
              <a:solidFill>
                <a:schemeClr val="dk1"/>
              </a:solidFill>
            </a:endParaRPr>
          </a:p>
        </p:txBody>
      </p:sp>
      <p:sp>
        <p:nvSpPr>
          <p:cNvPr id="225" name="Google Shape;225;g36ea64c330c_0_75"/>
          <p:cNvSpPr txBox="1">
            <a:spLocks noGrp="1"/>
          </p:cNvSpPr>
          <p:nvPr>
            <p:ph type="body" idx="6"/>
          </p:nvPr>
        </p:nvSpPr>
        <p:spPr>
          <a:xfrm>
            <a:off x="511277" y="3116608"/>
            <a:ext cx="6263664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5426"/>
              </a:buClr>
              <a:buSzPts val="18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PASSO 2: Questões para reflexão pessoal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95426"/>
              </a:buClr>
              <a:buSzPts val="1800"/>
              <a:buNone/>
            </a:pPr>
            <a:endParaRPr dirty="0"/>
          </a:p>
        </p:txBody>
      </p:sp>
      <p:sp>
        <p:nvSpPr>
          <p:cNvPr id="226" name="Google Shape;226;g36ea64c330c_0_75"/>
          <p:cNvSpPr txBox="1">
            <a:spLocks noGrp="1"/>
          </p:cNvSpPr>
          <p:nvPr>
            <p:ph type="body" idx="7"/>
          </p:nvPr>
        </p:nvSpPr>
        <p:spPr>
          <a:xfrm>
            <a:off x="727841" y="5247392"/>
            <a:ext cx="6873300" cy="10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pt-PT" sz="15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 mentora</a:t>
            </a: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não significa ser perfeita - mas </a:t>
            </a:r>
            <a:r>
              <a:rPr lang="pt-PT" sz="15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estar disposta a crescer ao lado do seu </a:t>
            </a:r>
            <a:r>
              <a:rPr lang="pt-PT" sz="15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5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 </a:t>
            </a:r>
            <a:r>
              <a:rPr lang="pt-PT" sz="15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sz="15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5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pt-PT" sz="15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preparação é uma questão de mentalidade</a:t>
            </a:r>
            <a:r>
              <a:rPr lang="pt-PT" sz="15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não um marco a ser alcançado.</a:t>
            </a:r>
            <a:endParaRPr sz="15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7" name="Google Shape;227;g36ea64c330c_0_75"/>
          <p:cNvSpPr txBox="1">
            <a:spLocks noGrp="1"/>
          </p:cNvSpPr>
          <p:nvPr>
            <p:ph type="body" idx="8"/>
          </p:nvPr>
        </p:nvSpPr>
        <p:spPr>
          <a:xfrm>
            <a:off x="727841" y="4855051"/>
            <a:ext cx="6047100" cy="3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18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PASSO 3: A sua mentalidade de crescimento na mentoria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1800"/>
              <a:buNone/>
            </a:pPr>
            <a:endParaRPr dirty="0"/>
          </a:p>
        </p:txBody>
      </p:sp>
      <p:pic>
        <p:nvPicPr>
          <p:cNvPr id="228" name="Google Shape;228;g36ea64c330c_0_75" descr="Uma imagem com vestuário, pessoa, Cara humana, calças de ganga  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25137" r="25142"/>
          <a:stretch/>
        </p:blipFill>
        <p:spPr>
          <a:xfrm>
            <a:off x="8021782" y="1260764"/>
            <a:ext cx="4170221" cy="54419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F6F54F-4088-2894-72A6-B69454CE7F33}"/>
              </a:ext>
            </a:extLst>
          </p:cNvPr>
          <p:cNvSpPr txBox="1"/>
          <p:nvPr/>
        </p:nvSpPr>
        <p:spPr>
          <a:xfrm>
            <a:off x="5055238" y="3083191"/>
            <a:ext cx="2743200" cy="425758"/>
          </a:xfrm>
          <a:prstGeom prst="wedgeRectCallout">
            <a:avLst/>
          </a:prstGeom>
          <a:solidFill>
            <a:schemeClr val="tx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275"/>
              </a:lnSpc>
            </a:pPr>
            <a:r>
              <a:rPr lang="pt-PT" sz="1200" dirty="0">
                <a:latin typeface="Calibri" panose="020F0502020204030204" pitchFamily="34" charset="0"/>
                <a:cs typeface="Calibri" panose="020F0502020204030204" pitchFamily="34" charset="0"/>
              </a:rPr>
              <a:t>Experimente isto durante o workshop e anote as respostas!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77;g36ef86f86b0_2_3">
            <a:extLst>
              <a:ext uri="{FF2B5EF4-FFF2-40B4-BE49-F238E27FC236}">
                <a16:creationId xmlns:a16="http://schemas.microsoft.com/office/drawing/2014/main" id="{701C1819-A842-E863-D0CE-0ABCABE5C4C9}"/>
              </a:ext>
            </a:extLst>
          </p:cNvPr>
          <p:cNvSpPr/>
          <p:nvPr/>
        </p:nvSpPr>
        <p:spPr>
          <a:xfrm rot="5400000">
            <a:off x="4662370" y="3068055"/>
            <a:ext cx="145680" cy="4611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6058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>
          <a:extLst>
            <a:ext uri="{FF2B5EF4-FFF2-40B4-BE49-F238E27FC236}">
              <a16:creationId xmlns:a16="http://schemas.microsoft.com/office/drawing/2014/main" id="{9D5E9E48-411C-D3C9-4382-A8872BB6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36ef86f86b0_2_57" descr="Uma imagem com Gráficos, círculo, Saturação de cores, laranja  Os conteúdos gerados por IA poderão estar incorretos.">
            <a:extLst>
              <a:ext uri="{FF2B5EF4-FFF2-40B4-BE49-F238E27FC236}">
                <a16:creationId xmlns:a16="http://schemas.microsoft.com/office/drawing/2014/main" id="{E1ED8744-1E5A-2432-8C73-0483D97F38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525" y="-1471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6ef86f86b0_2_57">
            <a:extLst>
              <a:ext uri="{FF2B5EF4-FFF2-40B4-BE49-F238E27FC236}">
                <a16:creationId xmlns:a16="http://schemas.microsoft.com/office/drawing/2014/main" id="{B301D7FD-0C36-F1BD-EA21-57A999CC1C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683" y="388543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Competências essenciais para uma mentoria eficaz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42D86D-4D78-65CF-CBFB-A91C8D30727D}"/>
              </a:ext>
            </a:extLst>
          </p:cNvPr>
          <p:cNvSpPr txBox="1"/>
          <p:nvPr/>
        </p:nvSpPr>
        <p:spPr>
          <a:xfrm>
            <a:off x="885402" y="3694716"/>
            <a:ext cx="2063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Escuta Ativa</a:t>
            </a:r>
          </a:p>
        </p:txBody>
      </p:sp>
      <p:grpSp>
        <p:nvGrpSpPr>
          <p:cNvPr id="14" name="Graphic 8" descr="Ear outline">
            <a:extLst>
              <a:ext uri="{FF2B5EF4-FFF2-40B4-BE49-F238E27FC236}">
                <a16:creationId xmlns:a16="http://schemas.microsoft.com/office/drawing/2014/main" id="{28A76D43-A82D-7FB5-31DB-12655CBF2917}"/>
              </a:ext>
            </a:extLst>
          </p:cNvPr>
          <p:cNvGrpSpPr/>
          <p:nvPr/>
        </p:nvGrpSpPr>
        <p:grpSpPr>
          <a:xfrm>
            <a:off x="1688302" y="2941745"/>
            <a:ext cx="449607" cy="604959"/>
            <a:chOff x="1212179" y="1187600"/>
            <a:chExt cx="449607" cy="604959"/>
          </a:xfrm>
          <a:solidFill>
            <a:schemeClr val="bg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253E9E-B008-6AD2-C34F-C92FC36CDECA}"/>
                </a:ext>
              </a:extLst>
            </p:cNvPr>
            <p:cNvSpPr/>
            <p:nvPr/>
          </p:nvSpPr>
          <p:spPr>
            <a:xfrm>
              <a:off x="1212179" y="1187600"/>
              <a:ext cx="449607" cy="604959"/>
            </a:xfrm>
            <a:custGeom>
              <a:avLst/>
              <a:gdLst>
                <a:gd name="connsiteX0" fmla="*/ 46 w 449607"/>
                <a:gd name="connsiteY0" fmla="*/ 197667 h 604959"/>
                <a:gd name="connsiteX1" fmla="*/ 8119 w 449607"/>
                <a:gd name="connsiteY1" fmla="*/ 207555 h 604959"/>
                <a:gd name="connsiteX2" fmla="*/ 17954 w 449607"/>
                <a:gd name="connsiteY2" fmla="*/ 199906 h 604959"/>
                <a:gd name="connsiteX3" fmla="*/ 249660 w 449607"/>
                <a:gd name="connsiteY3" fmla="*/ 19608 h 604959"/>
                <a:gd name="connsiteX4" fmla="*/ 431555 w 449607"/>
                <a:gd name="connsiteY4" fmla="*/ 225865 h 604959"/>
                <a:gd name="connsiteX5" fmla="*/ 325887 w 449607"/>
                <a:gd name="connsiteY5" fmla="*/ 404382 h 604959"/>
                <a:gd name="connsiteX6" fmla="*/ 323243 w 449607"/>
                <a:gd name="connsiteY6" fmla="*/ 407027 h 604959"/>
                <a:gd name="connsiteX7" fmla="*/ 323243 w 449607"/>
                <a:gd name="connsiteY7" fmla="*/ 474271 h 604959"/>
                <a:gd name="connsiteX8" fmla="*/ 210606 w 449607"/>
                <a:gd name="connsiteY8" fmla="*/ 586907 h 604959"/>
                <a:gd name="connsiteX9" fmla="*/ 203819 w 449607"/>
                <a:gd name="connsiteY9" fmla="*/ 586907 h 604959"/>
                <a:gd name="connsiteX10" fmla="*/ 142071 w 449607"/>
                <a:gd name="connsiteY10" fmla="*/ 574271 h 604959"/>
                <a:gd name="connsiteX11" fmla="*/ 110173 w 449607"/>
                <a:gd name="connsiteY11" fmla="*/ 560596 h 604959"/>
                <a:gd name="connsiteX12" fmla="*/ 98254 w 449607"/>
                <a:gd name="connsiteY12" fmla="*/ 565166 h 604959"/>
                <a:gd name="connsiteX13" fmla="*/ 102824 w 449607"/>
                <a:gd name="connsiteY13" fmla="*/ 577085 h 604959"/>
                <a:gd name="connsiteX14" fmla="*/ 103061 w 449607"/>
                <a:gd name="connsiteY14" fmla="*/ 577186 h 604959"/>
                <a:gd name="connsiteX15" fmla="*/ 134959 w 449607"/>
                <a:gd name="connsiteY15" fmla="*/ 590861 h 604959"/>
                <a:gd name="connsiteX16" fmla="*/ 203819 w 449607"/>
                <a:gd name="connsiteY16" fmla="*/ 604959 h 604959"/>
                <a:gd name="connsiteX17" fmla="*/ 210606 w 449607"/>
                <a:gd name="connsiteY17" fmla="*/ 604959 h 604959"/>
                <a:gd name="connsiteX18" fmla="*/ 341295 w 449607"/>
                <a:gd name="connsiteY18" fmla="*/ 474271 h 604959"/>
                <a:gd name="connsiteX19" fmla="*/ 341295 w 449607"/>
                <a:gd name="connsiteY19" fmla="*/ 414509 h 604959"/>
                <a:gd name="connsiteX20" fmla="*/ 449608 w 449607"/>
                <a:gd name="connsiteY20" fmla="*/ 225865 h 604959"/>
                <a:gd name="connsiteX21" fmla="*/ 224170 w 449607"/>
                <a:gd name="connsiteY21" fmla="*/ 0 h 604959"/>
                <a:gd name="connsiteX22" fmla="*/ 46 w 449607"/>
                <a:gd name="connsiteY22" fmla="*/ 197667 h 60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49607" h="604959">
                  <a:moveTo>
                    <a:pt x="46" y="197667"/>
                  </a:moveTo>
                  <a:cubicBezTo>
                    <a:pt x="-455" y="202627"/>
                    <a:pt x="3159" y="207053"/>
                    <a:pt x="8119" y="207555"/>
                  </a:cubicBezTo>
                  <a:cubicBezTo>
                    <a:pt x="12914" y="208039"/>
                    <a:pt x="17244" y="204672"/>
                    <a:pt x="17954" y="199906"/>
                  </a:cubicBezTo>
                  <a:cubicBezTo>
                    <a:pt x="32150" y="86134"/>
                    <a:pt x="135889" y="5412"/>
                    <a:pt x="249660" y="19608"/>
                  </a:cubicBezTo>
                  <a:cubicBezTo>
                    <a:pt x="353666" y="32585"/>
                    <a:pt x="431684" y="121053"/>
                    <a:pt x="431555" y="225865"/>
                  </a:cubicBezTo>
                  <a:cubicBezTo>
                    <a:pt x="431555" y="293235"/>
                    <a:pt x="383717" y="346570"/>
                    <a:pt x="325887" y="404382"/>
                  </a:cubicBezTo>
                  <a:lnTo>
                    <a:pt x="323243" y="407027"/>
                  </a:lnTo>
                  <a:lnTo>
                    <a:pt x="323243" y="474271"/>
                  </a:lnTo>
                  <a:cubicBezTo>
                    <a:pt x="323173" y="536450"/>
                    <a:pt x="272785" y="586838"/>
                    <a:pt x="210606" y="586907"/>
                  </a:cubicBezTo>
                  <a:lnTo>
                    <a:pt x="203819" y="586907"/>
                  </a:lnTo>
                  <a:cubicBezTo>
                    <a:pt x="182590" y="586944"/>
                    <a:pt x="161579" y="582644"/>
                    <a:pt x="142071" y="574271"/>
                  </a:cubicBezTo>
                  <a:lnTo>
                    <a:pt x="110173" y="560596"/>
                  </a:lnTo>
                  <a:cubicBezTo>
                    <a:pt x="105621" y="558567"/>
                    <a:pt x="100284" y="560612"/>
                    <a:pt x="98254" y="565166"/>
                  </a:cubicBezTo>
                  <a:cubicBezTo>
                    <a:pt x="96225" y="569719"/>
                    <a:pt x="98272" y="575055"/>
                    <a:pt x="102824" y="577085"/>
                  </a:cubicBezTo>
                  <a:cubicBezTo>
                    <a:pt x="102903" y="577119"/>
                    <a:pt x="102981" y="577154"/>
                    <a:pt x="103061" y="577186"/>
                  </a:cubicBezTo>
                  <a:lnTo>
                    <a:pt x="134959" y="590861"/>
                  </a:lnTo>
                  <a:cubicBezTo>
                    <a:pt x="156713" y="600199"/>
                    <a:pt x="180145" y="604997"/>
                    <a:pt x="203819" y="604959"/>
                  </a:cubicBezTo>
                  <a:lnTo>
                    <a:pt x="210606" y="604959"/>
                  </a:lnTo>
                  <a:cubicBezTo>
                    <a:pt x="282740" y="604855"/>
                    <a:pt x="341190" y="546405"/>
                    <a:pt x="341295" y="474271"/>
                  </a:cubicBezTo>
                  <a:lnTo>
                    <a:pt x="341295" y="414509"/>
                  </a:lnTo>
                  <a:cubicBezTo>
                    <a:pt x="400813" y="354811"/>
                    <a:pt x="449608" y="299084"/>
                    <a:pt x="449608" y="225865"/>
                  </a:cubicBezTo>
                  <a:cubicBezTo>
                    <a:pt x="449726" y="101241"/>
                    <a:pt x="348794" y="117"/>
                    <a:pt x="224170" y="0"/>
                  </a:cubicBezTo>
                  <a:cubicBezTo>
                    <a:pt x="110285" y="-108"/>
                    <a:pt x="14169" y="84662"/>
                    <a:pt x="46" y="197667"/>
                  </a:cubicBezTo>
                  <a:close/>
                </a:path>
              </a:pathLst>
            </a:custGeom>
            <a:solidFill>
              <a:schemeClr val="bg1"/>
            </a:solidFill>
            <a:ln w="893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SE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B6A99EA-9718-6F48-0AE2-AACB435A09D1}"/>
                </a:ext>
              </a:extLst>
            </p:cNvPr>
            <p:cNvSpPr/>
            <p:nvPr/>
          </p:nvSpPr>
          <p:spPr>
            <a:xfrm>
              <a:off x="1294297" y="1273161"/>
              <a:ext cx="281998" cy="408832"/>
            </a:xfrm>
            <a:custGeom>
              <a:avLst/>
              <a:gdLst>
                <a:gd name="connsiteX0" fmla="*/ 194423 w 281998"/>
                <a:gd name="connsiteY0" fmla="*/ 29987 h 408832"/>
                <a:gd name="connsiteX1" fmla="*/ 264041 w 281998"/>
                <a:gd name="connsiteY1" fmla="*/ 126810 h 408832"/>
                <a:gd name="connsiteX2" fmla="*/ 274281 w 281998"/>
                <a:gd name="connsiteY2" fmla="*/ 134431 h 408832"/>
                <a:gd name="connsiteX3" fmla="*/ 281958 w 281998"/>
                <a:gd name="connsiteY3" fmla="*/ 124653 h 408832"/>
                <a:gd name="connsiteX4" fmla="*/ 124654 w 281998"/>
                <a:gd name="connsiteY4" fmla="*/ 1019 h 408832"/>
                <a:gd name="connsiteX5" fmla="*/ 1019 w 281998"/>
                <a:gd name="connsiteY5" fmla="*/ 158324 h 408832"/>
                <a:gd name="connsiteX6" fmla="*/ 34644 w 281998"/>
                <a:gd name="connsiteY6" fmla="*/ 234220 h 408832"/>
                <a:gd name="connsiteX7" fmla="*/ 47380 w 281998"/>
                <a:gd name="connsiteY7" fmla="*/ 235123 h 408832"/>
                <a:gd name="connsiteX8" fmla="*/ 48282 w 281998"/>
                <a:gd name="connsiteY8" fmla="*/ 222387 h 408832"/>
                <a:gd name="connsiteX9" fmla="*/ 22477 w 281998"/>
                <a:gd name="connsiteY9" fmla="*/ 174089 h 408832"/>
                <a:gd name="connsiteX10" fmla="*/ 157949 w 281998"/>
                <a:gd name="connsiteY10" fmla="*/ 115114 h 408832"/>
                <a:gd name="connsiteX11" fmla="*/ 221131 w 281998"/>
                <a:gd name="connsiteY11" fmla="*/ 237379 h 408832"/>
                <a:gd name="connsiteX12" fmla="*/ 146712 w 281998"/>
                <a:gd name="connsiteY12" fmla="*/ 312070 h 408832"/>
                <a:gd name="connsiteX13" fmla="*/ 143507 w 281998"/>
                <a:gd name="connsiteY13" fmla="*/ 313993 h 408832"/>
                <a:gd name="connsiteX14" fmla="*/ 134535 w 281998"/>
                <a:gd name="connsiteY14" fmla="*/ 349907 h 408832"/>
                <a:gd name="connsiteX15" fmla="*/ 67661 w 281998"/>
                <a:gd name="connsiteY15" fmla="*/ 389622 h 408832"/>
                <a:gd name="connsiteX16" fmla="*/ 36810 w 281998"/>
                <a:gd name="connsiteY16" fmla="*/ 369422 h 408832"/>
                <a:gd name="connsiteX17" fmla="*/ 35294 w 281998"/>
                <a:gd name="connsiteY17" fmla="*/ 330357 h 408832"/>
                <a:gd name="connsiteX18" fmla="*/ 30608 w 281998"/>
                <a:gd name="connsiteY18" fmla="*/ 318483 h 408832"/>
                <a:gd name="connsiteX19" fmla="*/ 18735 w 281998"/>
                <a:gd name="connsiteY19" fmla="*/ 323168 h 408832"/>
                <a:gd name="connsiteX20" fmla="*/ 18650 w 281998"/>
                <a:gd name="connsiteY20" fmla="*/ 323371 h 408832"/>
                <a:gd name="connsiteX21" fmla="*/ 20933 w 281998"/>
                <a:gd name="connsiteY21" fmla="*/ 377996 h 408832"/>
                <a:gd name="connsiteX22" fmla="*/ 64358 w 281998"/>
                <a:gd name="connsiteY22" fmla="*/ 407376 h 408832"/>
                <a:gd name="connsiteX23" fmla="*/ 79792 w 281998"/>
                <a:gd name="connsiteY23" fmla="*/ 408811 h 408832"/>
                <a:gd name="connsiteX24" fmla="*/ 152055 w 281998"/>
                <a:gd name="connsiteY24" fmla="*/ 354285 h 408832"/>
                <a:gd name="connsiteX25" fmla="*/ 159213 w 281998"/>
                <a:gd name="connsiteY25" fmla="*/ 325618 h 408832"/>
                <a:gd name="connsiteX26" fmla="*/ 238642 w 281998"/>
                <a:gd name="connsiteY26" fmla="*/ 241757 h 408832"/>
                <a:gd name="connsiteX27" fmla="*/ 202700 w 281998"/>
                <a:gd name="connsiteY27" fmla="*/ 121521 h 408832"/>
                <a:gd name="connsiteX28" fmla="*/ 187834 w 281998"/>
                <a:gd name="connsiteY28" fmla="*/ 109877 h 408832"/>
                <a:gd name="connsiteX29" fmla="*/ 18226 w 281998"/>
                <a:gd name="connsiteY29" fmla="*/ 143680 h 408832"/>
                <a:gd name="connsiteX30" fmla="*/ 18099 w 281998"/>
                <a:gd name="connsiteY30" fmla="*/ 143699 h 408832"/>
                <a:gd name="connsiteX31" fmla="*/ 18063 w 281998"/>
                <a:gd name="connsiteY31" fmla="*/ 143635 h 408832"/>
                <a:gd name="connsiteX32" fmla="*/ 139493 w 281998"/>
                <a:gd name="connsiteY32" fmla="*/ 18109 h 408832"/>
                <a:gd name="connsiteX33" fmla="*/ 194423 w 281998"/>
                <a:gd name="connsiteY33" fmla="*/ 29987 h 408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81998" h="408832">
                  <a:moveTo>
                    <a:pt x="194423" y="29987"/>
                  </a:moveTo>
                  <a:cubicBezTo>
                    <a:pt x="232773" y="48097"/>
                    <a:pt x="259084" y="84690"/>
                    <a:pt x="264041" y="126810"/>
                  </a:cubicBezTo>
                  <a:cubicBezTo>
                    <a:pt x="264764" y="131742"/>
                    <a:pt x="269350" y="135155"/>
                    <a:pt x="274281" y="134431"/>
                  </a:cubicBezTo>
                  <a:cubicBezTo>
                    <a:pt x="279035" y="133734"/>
                    <a:pt x="282409" y="129436"/>
                    <a:pt x="281958" y="124653"/>
                  </a:cubicBezTo>
                  <a:cubicBezTo>
                    <a:pt x="272660" y="47074"/>
                    <a:pt x="202233" y="-8279"/>
                    <a:pt x="124654" y="1019"/>
                  </a:cubicBezTo>
                  <a:cubicBezTo>
                    <a:pt x="47075" y="10317"/>
                    <a:pt x="-8279" y="80745"/>
                    <a:pt x="1019" y="158324"/>
                  </a:cubicBezTo>
                  <a:cubicBezTo>
                    <a:pt x="4387" y="186415"/>
                    <a:pt x="16099" y="212853"/>
                    <a:pt x="34644" y="234220"/>
                  </a:cubicBezTo>
                  <a:cubicBezTo>
                    <a:pt x="37911" y="237987"/>
                    <a:pt x="43613" y="238390"/>
                    <a:pt x="47380" y="235123"/>
                  </a:cubicBezTo>
                  <a:cubicBezTo>
                    <a:pt x="51146" y="231855"/>
                    <a:pt x="51550" y="226154"/>
                    <a:pt x="48282" y="222387"/>
                  </a:cubicBezTo>
                  <a:cubicBezTo>
                    <a:pt x="36169" y="208426"/>
                    <a:pt x="27349" y="191919"/>
                    <a:pt x="22477" y="174089"/>
                  </a:cubicBezTo>
                  <a:cubicBezTo>
                    <a:pt x="43601" y="120393"/>
                    <a:pt x="104254" y="93990"/>
                    <a:pt x="157949" y="115114"/>
                  </a:cubicBezTo>
                  <a:cubicBezTo>
                    <a:pt x="206670" y="134281"/>
                    <a:pt x="233680" y="186550"/>
                    <a:pt x="221131" y="237379"/>
                  </a:cubicBezTo>
                  <a:cubicBezTo>
                    <a:pt x="213008" y="270027"/>
                    <a:pt x="182599" y="290516"/>
                    <a:pt x="146712" y="312070"/>
                  </a:cubicBezTo>
                  <a:lnTo>
                    <a:pt x="143507" y="313993"/>
                  </a:lnTo>
                  <a:lnTo>
                    <a:pt x="134535" y="349907"/>
                  </a:lnTo>
                  <a:cubicBezTo>
                    <a:pt x="126478" y="378919"/>
                    <a:pt x="96992" y="396430"/>
                    <a:pt x="67661" y="389622"/>
                  </a:cubicBezTo>
                  <a:cubicBezTo>
                    <a:pt x="54775" y="388109"/>
                    <a:pt x="43350" y="380627"/>
                    <a:pt x="36810" y="369422"/>
                  </a:cubicBezTo>
                  <a:cubicBezTo>
                    <a:pt x="30765" y="357210"/>
                    <a:pt x="30213" y="343001"/>
                    <a:pt x="35294" y="330357"/>
                  </a:cubicBezTo>
                  <a:cubicBezTo>
                    <a:pt x="37279" y="325784"/>
                    <a:pt x="35181" y="320468"/>
                    <a:pt x="30608" y="318483"/>
                  </a:cubicBezTo>
                  <a:cubicBezTo>
                    <a:pt x="26036" y="316498"/>
                    <a:pt x="20720" y="318596"/>
                    <a:pt x="18735" y="323168"/>
                  </a:cubicBezTo>
                  <a:cubicBezTo>
                    <a:pt x="18706" y="323236"/>
                    <a:pt x="18677" y="323303"/>
                    <a:pt x="18650" y="323371"/>
                  </a:cubicBezTo>
                  <a:cubicBezTo>
                    <a:pt x="11472" y="341052"/>
                    <a:pt x="12305" y="360976"/>
                    <a:pt x="20933" y="377996"/>
                  </a:cubicBezTo>
                  <a:cubicBezTo>
                    <a:pt x="29984" y="394073"/>
                    <a:pt x="46069" y="404955"/>
                    <a:pt x="64358" y="407376"/>
                  </a:cubicBezTo>
                  <a:cubicBezTo>
                    <a:pt x="69448" y="408326"/>
                    <a:pt x="74614" y="408806"/>
                    <a:pt x="79792" y="408811"/>
                  </a:cubicBezTo>
                  <a:cubicBezTo>
                    <a:pt x="113617" y="409614"/>
                    <a:pt x="143545" y="387031"/>
                    <a:pt x="152055" y="354285"/>
                  </a:cubicBezTo>
                  <a:lnTo>
                    <a:pt x="159213" y="325618"/>
                  </a:lnTo>
                  <a:cubicBezTo>
                    <a:pt x="197203" y="302647"/>
                    <a:pt x="229083" y="280046"/>
                    <a:pt x="238642" y="241757"/>
                  </a:cubicBezTo>
                  <a:cubicBezTo>
                    <a:pt x="249518" y="198122"/>
                    <a:pt x="235739" y="152029"/>
                    <a:pt x="202700" y="121521"/>
                  </a:cubicBezTo>
                  <a:cubicBezTo>
                    <a:pt x="198127" y="117175"/>
                    <a:pt x="193149" y="113276"/>
                    <a:pt x="187834" y="109877"/>
                  </a:cubicBezTo>
                  <a:cubicBezTo>
                    <a:pt x="131589" y="72755"/>
                    <a:pt x="55942" y="87831"/>
                    <a:pt x="18226" y="143680"/>
                  </a:cubicBezTo>
                  <a:cubicBezTo>
                    <a:pt x="18196" y="143719"/>
                    <a:pt x="18140" y="143729"/>
                    <a:pt x="18099" y="143699"/>
                  </a:cubicBezTo>
                  <a:cubicBezTo>
                    <a:pt x="18078" y="143683"/>
                    <a:pt x="18066" y="143660"/>
                    <a:pt x="18063" y="143635"/>
                  </a:cubicBezTo>
                  <a:cubicBezTo>
                    <a:pt x="16932" y="75440"/>
                    <a:pt x="71298" y="19240"/>
                    <a:pt x="139493" y="18109"/>
                  </a:cubicBezTo>
                  <a:cubicBezTo>
                    <a:pt x="158473" y="17794"/>
                    <a:pt x="177269" y="21859"/>
                    <a:pt x="194423" y="29987"/>
                  </a:cubicBezTo>
                  <a:close/>
                </a:path>
              </a:pathLst>
            </a:custGeom>
            <a:solidFill>
              <a:schemeClr val="bg1"/>
            </a:solidFill>
            <a:ln w="893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SE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DBD6A2-9C83-DD68-DDD0-95B37F6DC072}"/>
              </a:ext>
            </a:extLst>
          </p:cNvPr>
          <p:cNvGrpSpPr/>
          <p:nvPr/>
        </p:nvGrpSpPr>
        <p:grpSpPr>
          <a:xfrm>
            <a:off x="6451178" y="2763972"/>
            <a:ext cx="2063067" cy="1720762"/>
            <a:chOff x="6479753" y="2940170"/>
            <a:chExt cx="2063067" cy="172076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F85D35-6A69-7E11-88C5-949575D6CF84}"/>
                </a:ext>
              </a:extLst>
            </p:cNvPr>
            <p:cNvSpPr txBox="1"/>
            <p:nvPr/>
          </p:nvSpPr>
          <p:spPr>
            <a:xfrm>
              <a:off x="6479753" y="3737602"/>
              <a:ext cx="206306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pt-PT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Partilhar experiências de forma construtiva </a:t>
              </a:r>
            </a:p>
          </p:txBody>
        </p:sp>
        <p:pic>
          <p:nvPicPr>
            <p:cNvPr id="17" name="Graphic 16" descr="Speech outline">
              <a:extLst>
                <a:ext uri="{FF2B5EF4-FFF2-40B4-BE49-F238E27FC236}">
                  <a16:creationId xmlns:a16="http://schemas.microsoft.com/office/drawing/2014/main" id="{41739FF5-954C-EF99-1044-41189DAF5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7138969" y="2940170"/>
              <a:ext cx="735769" cy="735769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49D7694-360D-B64F-9A61-8F1E720A7C7F}"/>
              </a:ext>
            </a:extLst>
          </p:cNvPr>
          <p:cNvSpPr txBox="1"/>
          <p:nvPr/>
        </p:nvSpPr>
        <p:spPr>
          <a:xfrm>
            <a:off x="9569675" y="3630358"/>
            <a:ext cx="1242416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</a:t>
            </a:r>
          </a:p>
          <a:p>
            <a:pPr algn="ctr">
              <a:spcBef>
                <a:spcPts val="600"/>
              </a:spcBef>
            </a:pPr>
            <a:r>
              <a:rPr lang="pt-PT" sz="18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Feedback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1F7BDA-1F34-CE56-F55E-9929E2FB557D}"/>
              </a:ext>
            </a:extLst>
          </p:cNvPr>
          <p:cNvSpPr txBox="1"/>
          <p:nvPr/>
        </p:nvSpPr>
        <p:spPr>
          <a:xfrm>
            <a:off x="3668290" y="3630358"/>
            <a:ext cx="20630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Motivação &amp; Capacitação</a:t>
            </a:r>
          </a:p>
        </p:txBody>
      </p:sp>
      <p:pic>
        <p:nvPicPr>
          <p:cNvPr id="19" name="Graphic 18" descr="Lightbulb outline">
            <a:extLst>
              <a:ext uri="{FF2B5EF4-FFF2-40B4-BE49-F238E27FC236}">
                <a16:creationId xmlns:a16="http://schemas.microsoft.com/office/drawing/2014/main" id="{67DF77CF-80E2-E164-7C9F-04A432823A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85343" y="2810936"/>
            <a:ext cx="735768" cy="735768"/>
          </a:xfrm>
          <a:prstGeom prst="rect">
            <a:avLst/>
          </a:prstGeom>
        </p:spPr>
      </p:pic>
      <p:pic>
        <p:nvPicPr>
          <p:cNvPr id="13" name="Graphic 12" descr="Magnifying glass outline">
            <a:extLst>
              <a:ext uri="{FF2B5EF4-FFF2-40B4-BE49-F238E27FC236}">
                <a16:creationId xmlns:a16="http://schemas.microsoft.com/office/drawing/2014/main" id="{595DCF91-6AA4-3AFE-D5D1-4809D665E2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68001" y="27216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0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76EC3-4620-F947-E92E-06ED92076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74B9245-9135-C528-938A-F116B2337F90}"/>
              </a:ext>
            </a:extLst>
          </p:cNvPr>
          <p:cNvGrpSpPr/>
          <p:nvPr/>
        </p:nvGrpSpPr>
        <p:grpSpPr>
          <a:xfrm>
            <a:off x="748684" y="1123120"/>
            <a:ext cx="1147972" cy="1190099"/>
            <a:chOff x="984571" y="1052423"/>
            <a:chExt cx="886486" cy="91901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8B50FAF-C5BA-B26D-863D-969533B33EFA}"/>
                </a:ext>
              </a:extLst>
            </p:cNvPr>
            <p:cNvSpPr/>
            <p:nvPr/>
          </p:nvSpPr>
          <p:spPr>
            <a:xfrm>
              <a:off x="984571" y="1052423"/>
              <a:ext cx="886486" cy="919017"/>
            </a:xfrm>
            <a:prstGeom prst="ellipse">
              <a:avLst/>
            </a:prstGeom>
            <a:solidFill>
              <a:srgbClr val="E6442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/>
            </a:p>
          </p:txBody>
        </p:sp>
        <p:pic>
          <p:nvPicPr>
            <p:cNvPr id="21" name="Graphic 20" descr="Ear outline">
              <a:extLst>
                <a:ext uri="{FF2B5EF4-FFF2-40B4-BE49-F238E27FC236}">
                  <a16:creationId xmlns:a16="http://schemas.microsoft.com/office/drawing/2014/main" id="{45B40178-4294-80A7-8B73-494706110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4554" y="1052423"/>
              <a:ext cx="866502" cy="866502"/>
            </a:xfrm>
            <a:prstGeom prst="rect">
              <a:avLst/>
            </a:prstGeom>
          </p:spPr>
        </p:pic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DB5D256-C57B-5800-6A37-954BCFDB8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7700253" cy="483986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Competência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316704-273E-C27B-4061-C8E9A208A996}"/>
              </a:ext>
            </a:extLst>
          </p:cNvPr>
          <p:cNvSpPr txBox="1"/>
          <p:nvPr/>
        </p:nvSpPr>
        <p:spPr>
          <a:xfrm>
            <a:off x="1440114" y="1294540"/>
            <a:ext cx="4017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2400" b="1" dirty="0">
                <a:solidFill>
                  <a:srgbClr val="E644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Escuta Ativa</a:t>
            </a:r>
          </a:p>
        </p:txBody>
      </p:sp>
      <p:sp>
        <p:nvSpPr>
          <p:cNvPr id="6" name="Google Shape;274;g36ef86f86b0_2_3">
            <a:extLst>
              <a:ext uri="{FF2B5EF4-FFF2-40B4-BE49-F238E27FC236}">
                <a16:creationId xmlns:a16="http://schemas.microsoft.com/office/drawing/2014/main" id="{77F20DE8-C8B1-322C-E391-1FC24589CEBF}"/>
              </a:ext>
            </a:extLst>
          </p:cNvPr>
          <p:cNvSpPr txBox="1"/>
          <p:nvPr/>
        </p:nvSpPr>
        <p:spPr>
          <a:xfrm>
            <a:off x="2326170" y="1811795"/>
            <a:ext cx="3131372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 toda a sua atenção, fazer perguntas ponderadas, fazer com que a </a:t>
            </a:r>
            <a:r>
              <a:rPr lang="pt-PT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sinta verdadeiramente ouvida e compreendida</a:t>
            </a:r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2" name="Google Shape;274;g36ef86f86b0_2_3">
            <a:extLst>
              <a:ext uri="{FF2B5EF4-FFF2-40B4-BE49-F238E27FC236}">
                <a16:creationId xmlns:a16="http://schemas.microsoft.com/office/drawing/2014/main" id="{C22BFC23-0252-CD24-48DD-FE8C0C31160B}"/>
              </a:ext>
            </a:extLst>
          </p:cNvPr>
          <p:cNvSpPr txBox="1"/>
          <p:nvPr/>
        </p:nvSpPr>
        <p:spPr>
          <a:xfrm>
            <a:off x="748684" y="3640939"/>
            <a:ext cx="2841738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partilha as suas preocupações sobre o seu desempenho numa nova função. </a:t>
            </a: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O/a mentor/a escuta ativamente -  mantendo contacto visual, fazendo perguntas esclarecedoras e parafraseando para confirmar a compreensão.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Google Shape;274;g36ef86f86b0_2_3">
            <a:extLst>
              <a:ext uri="{FF2B5EF4-FFF2-40B4-BE49-F238E27FC236}">
                <a16:creationId xmlns:a16="http://schemas.microsoft.com/office/drawing/2014/main" id="{882ED6B8-EEA2-AE58-4D68-F8648DD844CB}"/>
              </a:ext>
            </a:extLst>
          </p:cNvPr>
          <p:cNvSpPr txBox="1"/>
          <p:nvPr/>
        </p:nvSpPr>
        <p:spPr>
          <a:xfrm>
            <a:off x="4626803" y="3646580"/>
            <a:ext cx="2494979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Acompanhamento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spcAft>
                <a:spcPts val="0"/>
              </a:spcAft>
              <a:buNone/>
            </a:pPr>
            <a:r>
              <a:rPr lang="pt-PT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mentor ou mentora reflete sobre o quão bem captou as emoções e intenções da </a:t>
            </a:r>
            <a:r>
              <a:rPr lang="pt-PT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Picture Placeholder 25" descr="A person looking at another person  AI-generated content may be incorrect.">
            <a:extLst>
              <a:ext uri="{FF2B5EF4-FFF2-40B4-BE49-F238E27FC236}">
                <a16:creationId xmlns:a16="http://schemas.microsoft.com/office/drawing/2014/main" id="{CC63E993-DEBE-2BA8-E1A8-710CC029128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/>
          <a:srcRect l="29471" r="294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7443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2F82A0-68DE-99E3-9C39-60D1525595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Competência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endParaRPr lang="en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B3059B-F7FD-147F-0CC1-5409C00FFFB0}"/>
              </a:ext>
            </a:extLst>
          </p:cNvPr>
          <p:cNvSpPr txBox="1"/>
          <p:nvPr/>
        </p:nvSpPr>
        <p:spPr>
          <a:xfrm>
            <a:off x="2093441" y="1353057"/>
            <a:ext cx="4017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2400" b="1" dirty="0">
                <a:solidFill>
                  <a:srgbClr val="E280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Motivação &amp; Capacitação</a:t>
            </a:r>
          </a:p>
        </p:txBody>
      </p:sp>
      <p:sp>
        <p:nvSpPr>
          <p:cNvPr id="8" name="Google Shape;274;g36ef86f86b0_2_3">
            <a:extLst>
              <a:ext uri="{FF2B5EF4-FFF2-40B4-BE49-F238E27FC236}">
                <a16:creationId xmlns:a16="http://schemas.microsoft.com/office/drawing/2014/main" id="{4B3F14CA-A6EB-A2B1-2B17-71F5CBB14021}"/>
              </a:ext>
            </a:extLst>
          </p:cNvPr>
          <p:cNvSpPr txBox="1"/>
          <p:nvPr/>
        </p:nvSpPr>
        <p:spPr>
          <a:xfrm>
            <a:off x="2276969" y="1814722"/>
            <a:ext cx="3833900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mentor inspires belief in a mentee’s potential and helps them see possibilities they may not yet recognize themselves.</a:t>
            </a:r>
          </a:p>
          <a:p>
            <a:pPr marL="0" marR="0" lvl="0" indent="0" algn="l" rtl="0"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4EF7E9-8862-58B5-B314-4B0FF9695C12}"/>
              </a:ext>
            </a:extLst>
          </p:cNvPr>
          <p:cNvGrpSpPr/>
          <p:nvPr/>
        </p:nvGrpSpPr>
        <p:grpSpPr>
          <a:xfrm>
            <a:off x="748684" y="1138632"/>
            <a:ext cx="1148400" cy="1191600"/>
            <a:chOff x="3860751" y="1052423"/>
            <a:chExt cx="886486" cy="91901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32621C-FBE9-C476-325A-1F3D73375CAB}"/>
                </a:ext>
              </a:extLst>
            </p:cNvPr>
            <p:cNvSpPr/>
            <p:nvPr/>
          </p:nvSpPr>
          <p:spPr>
            <a:xfrm>
              <a:off x="3860751" y="1052423"/>
              <a:ext cx="886486" cy="919017"/>
            </a:xfrm>
            <a:prstGeom prst="ellipse">
              <a:avLst/>
            </a:prstGeom>
            <a:solidFill>
              <a:srgbClr val="E280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E">
                <a:highlight>
                  <a:srgbClr val="008000"/>
                </a:highlight>
              </a:endParaRPr>
            </a:p>
          </p:txBody>
        </p:sp>
        <p:pic>
          <p:nvPicPr>
            <p:cNvPr id="11" name="Graphic 10" descr="Lightbulb outline">
              <a:extLst>
                <a:ext uri="{FF2B5EF4-FFF2-40B4-BE49-F238E27FC236}">
                  <a16:creationId xmlns:a16="http://schemas.microsoft.com/office/drawing/2014/main" id="{0387E098-1686-64EF-5CD6-BC5B517CC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15900" y="1212110"/>
              <a:ext cx="599642" cy="599642"/>
            </a:xfrm>
            <a:prstGeom prst="rect">
              <a:avLst/>
            </a:prstGeom>
          </p:spPr>
        </p:pic>
      </p:grpSp>
      <p:sp>
        <p:nvSpPr>
          <p:cNvPr id="12" name="Google Shape;274;g36ef86f86b0_2_3">
            <a:extLst>
              <a:ext uri="{FF2B5EF4-FFF2-40B4-BE49-F238E27FC236}">
                <a16:creationId xmlns:a16="http://schemas.microsoft.com/office/drawing/2014/main" id="{B66D3A6C-69B6-68F2-9D49-A0A8AEE512B3}"/>
              </a:ext>
            </a:extLst>
          </p:cNvPr>
          <p:cNvSpPr txBox="1"/>
          <p:nvPr/>
        </p:nvSpPr>
        <p:spPr>
          <a:xfrm>
            <a:off x="760324" y="3581370"/>
            <a:ext cx="2841738" cy="2554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expressa dúvidas sobre se deve candidatar-se a uma oportunidade de liderança.</a:t>
            </a:r>
          </a:p>
          <a:p>
            <a:endParaRPr lang="pt-PT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O/a mentor/a usa linguagem encorajadora, destaca os pontos fortes do/a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e partilha exemplos de desafios semelhantes que ele/a superou.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74;g36ef86f86b0_2_3">
            <a:extLst>
              <a:ext uri="{FF2B5EF4-FFF2-40B4-BE49-F238E27FC236}">
                <a16:creationId xmlns:a16="http://schemas.microsoft.com/office/drawing/2014/main" id="{2C9380E2-FAAB-B2D3-0657-A708CDEE0D81}"/>
              </a:ext>
            </a:extLst>
          </p:cNvPr>
          <p:cNvSpPr txBox="1"/>
          <p:nvPr/>
        </p:nvSpPr>
        <p:spPr>
          <a:xfrm>
            <a:off x="4848510" y="3581370"/>
            <a:ext cx="2494979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Acompanhamento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mentor orienta o/a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através de uma conversa sobre definição de objetivos, utilizando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GROW model</a:t>
            </a:r>
            <a:r>
              <a:rPr lang="en-GB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11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ajudando a visualizar o sucesso e a agir.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23" name="Picture Placeholder 22" descr="Women looking at a tablet  AI-generated content may be incorrect.">
            <a:extLst>
              <a:ext uri="{FF2B5EF4-FFF2-40B4-BE49-F238E27FC236}">
                <a16:creationId xmlns:a16="http://schemas.microsoft.com/office/drawing/2014/main" id="{6C7ECC02-FAED-07CE-20CA-A5B986D57C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l="29474" r="29474"/>
          <a:stretch>
            <a:fillRect/>
          </a:stretch>
        </p:blipFill>
        <p:spPr>
          <a:xfrm>
            <a:off x="7872152" y="252413"/>
            <a:ext cx="3857885" cy="6264275"/>
          </a:xfrm>
        </p:spPr>
      </p:pic>
    </p:spTree>
    <p:extLst>
      <p:ext uri="{BB962C8B-B14F-4D97-AF65-F5344CB8AC3E}">
        <p14:creationId xmlns:p14="http://schemas.microsoft.com/office/powerpoint/2010/main" val="3619898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CAB29-0A6D-239A-46BB-F09AD26FB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A43E77-A48B-F02F-923B-92487741CE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79" y="253012"/>
            <a:ext cx="7700253" cy="483986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Competência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2A362A-8569-853C-5BE0-FCE30183571A}"/>
              </a:ext>
            </a:extLst>
          </p:cNvPr>
          <p:cNvSpPr txBox="1"/>
          <p:nvPr/>
        </p:nvSpPr>
        <p:spPr>
          <a:xfrm>
            <a:off x="1759974" y="1389216"/>
            <a:ext cx="59190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2400" b="1" dirty="0">
                <a:solidFill>
                  <a:srgbClr val="E644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Partilhar experiências de forma construtiva</a:t>
            </a:r>
          </a:p>
        </p:txBody>
      </p:sp>
      <p:sp>
        <p:nvSpPr>
          <p:cNvPr id="6" name="Google Shape;274;g36ef86f86b0_2_3">
            <a:extLst>
              <a:ext uri="{FF2B5EF4-FFF2-40B4-BE49-F238E27FC236}">
                <a16:creationId xmlns:a16="http://schemas.microsoft.com/office/drawing/2014/main" id="{0DE8E08A-BDE6-B605-3BD4-61F5C5C45188}"/>
              </a:ext>
            </a:extLst>
          </p:cNvPr>
          <p:cNvSpPr txBox="1"/>
          <p:nvPr/>
        </p:nvSpPr>
        <p:spPr>
          <a:xfrm>
            <a:off x="2077939" y="1850881"/>
            <a:ext cx="5265549" cy="90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600"/>
              </a:spcBef>
            </a:pP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Partilhar a sua jornada com honestidade e humildade ajuda os/as </a:t>
            </a:r>
            <a:r>
              <a:rPr lang="pt-PT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/as a aprender com os seus sucessos e fracassos, sem transformar a conversa numa palestra.</a:t>
            </a:r>
            <a:endParaRPr lang="en-US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AC6EB6F-A009-EBDB-7A60-DB24FBF8113B}"/>
              </a:ext>
            </a:extLst>
          </p:cNvPr>
          <p:cNvSpPr/>
          <p:nvPr/>
        </p:nvSpPr>
        <p:spPr>
          <a:xfrm>
            <a:off x="748684" y="1138632"/>
            <a:ext cx="1148400" cy="1191600"/>
          </a:xfrm>
          <a:prstGeom prst="ellipse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highlight>
                <a:srgbClr val="008000"/>
              </a:highlight>
            </a:endParaRPr>
          </a:p>
        </p:txBody>
      </p:sp>
      <p:sp>
        <p:nvSpPr>
          <p:cNvPr id="10" name="Google Shape;274;g36ef86f86b0_2_3">
            <a:extLst>
              <a:ext uri="{FF2B5EF4-FFF2-40B4-BE49-F238E27FC236}">
                <a16:creationId xmlns:a16="http://schemas.microsoft.com/office/drawing/2014/main" id="{5EDB45B1-3B7F-3487-79FD-2CDFD66D0743}"/>
              </a:ext>
            </a:extLst>
          </p:cNvPr>
          <p:cNvSpPr txBox="1"/>
          <p:nvPr/>
        </p:nvSpPr>
        <p:spPr>
          <a:xfrm>
            <a:off x="760324" y="3581370"/>
            <a:ext cx="2841738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está com dificuldades para gerir conflitos na equipa. O mentor partilha uma história pessoal usando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STAR method</a:t>
            </a:r>
            <a:r>
              <a:rPr lang="en-GB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14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descrevendo uma situação semelhante que enfrentaram, como lidaram com ela e o que aprenderam.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274;g36ef86f86b0_2_3">
            <a:extLst>
              <a:ext uri="{FF2B5EF4-FFF2-40B4-BE49-F238E27FC236}">
                <a16:creationId xmlns:a16="http://schemas.microsoft.com/office/drawing/2014/main" id="{525DA9CC-7C91-3B43-D683-A3B3443C3118}"/>
              </a:ext>
            </a:extLst>
          </p:cNvPr>
          <p:cNvSpPr txBox="1"/>
          <p:nvPr/>
        </p:nvSpPr>
        <p:spPr>
          <a:xfrm>
            <a:off x="4848510" y="3581370"/>
            <a:ext cx="2494979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Acompanhamento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mentor ou mentora convida o/a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a refletir sobre como a história se relaciona com a sua própria experiência e quais estratégias poderia aplicar.</a:t>
            </a:r>
            <a:endParaRPr lang="en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Placeholder 3" descr="A person smiling at a table  AI-generated content may be incorrect.">
            <a:extLst>
              <a:ext uri="{FF2B5EF4-FFF2-40B4-BE49-F238E27FC236}">
                <a16:creationId xmlns:a16="http://schemas.microsoft.com/office/drawing/2014/main" id="{43BC2BA5-72D2-E3C1-6439-9A63CA316E5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6896" r="6896"/>
          <a:stretch>
            <a:fillRect/>
          </a:stretch>
        </p:blipFill>
        <p:spPr>
          <a:xfrm>
            <a:off x="7872152" y="252413"/>
            <a:ext cx="3857885" cy="6264275"/>
          </a:xfrm>
        </p:spPr>
      </p:pic>
      <p:pic>
        <p:nvPicPr>
          <p:cNvPr id="17" name="Graphic 16" descr="Speech outline">
            <a:extLst>
              <a:ext uri="{FF2B5EF4-FFF2-40B4-BE49-F238E27FC236}">
                <a16:creationId xmlns:a16="http://schemas.microsoft.com/office/drawing/2014/main" id="{883288B4-08C3-C845-53C9-F3EA7237C9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806086" y="1217634"/>
            <a:ext cx="1033595" cy="103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16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E1474CB2-95DF-1A5B-794F-61F654D7FD7B}"/>
              </a:ext>
            </a:extLst>
          </p:cNvPr>
          <p:cNvSpPr txBox="1">
            <a:spLocks/>
          </p:cNvSpPr>
          <p:nvPr/>
        </p:nvSpPr>
        <p:spPr>
          <a:xfrm>
            <a:off x="362079" y="253012"/>
            <a:ext cx="7700253" cy="4839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rgbClr val="E280AC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Competência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ED9E2B-D496-16EB-0D94-1642C6FDD0F2}"/>
              </a:ext>
            </a:extLst>
          </p:cNvPr>
          <p:cNvSpPr txBox="1"/>
          <p:nvPr/>
        </p:nvSpPr>
        <p:spPr>
          <a:xfrm>
            <a:off x="1897084" y="1379026"/>
            <a:ext cx="27340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PT" sz="2400" b="1" dirty="0">
                <a:solidFill>
                  <a:srgbClr val="E280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Dar </a:t>
            </a:r>
            <a:r>
              <a:rPr lang="pt-PT" sz="2400" b="1" i="1" dirty="0">
                <a:solidFill>
                  <a:srgbClr val="E280A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Feedback</a:t>
            </a:r>
          </a:p>
        </p:txBody>
      </p:sp>
      <p:sp>
        <p:nvSpPr>
          <p:cNvPr id="7" name="Google Shape;274;g36ef86f86b0_2_3">
            <a:extLst>
              <a:ext uri="{FF2B5EF4-FFF2-40B4-BE49-F238E27FC236}">
                <a16:creationId xmlns:a16="http://schemas.microsoft.com/office/drawing/2014/main" id="{93AB0E4A-955E-6E8B-E62E-2F1F0D274EAF}"/>
              </a:ext>
            </a:extLst>
          </p:cNvPr>
          <p:cNvSpPr txBox="1"/>
          <p:nvPr/>
        </p:nvSpPr>
        <p:spPr>
          <a:xfrm>
            <a:off x="2181193" y="1840691"/>
            <a:ext cx="2841738" cy="1123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600"/>
              </a:spcBef>
            </a:pP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 feedback eficaz é oportuno, específico e focado no crescimento - apoia o/a </a:t>
            </a:r>
            <a:r>
              <a:rPr lang="pt-PT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/a, ao mesmo tempo que o/a desafia a melhorar.</a:t>
            </a:r>
            <a:endParaRPr lang="en-US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2FEE363-CD0A-1066-7C61-CB8EE9E13C57}"/>
              </a:ext>
            </a:extLst>
          </p:cNvPr>
          <p:cNvSpPr/>
          <p:nvPr/>
        </p:nvSpPr>
        <p:spPr>
          <a:xfrm>
            <a:off x="748684" y="1138632"/>
            <a:ext cx="1148400" cy="1191600"/>
          </a:xfrm>
          <a:prstGeom prst="ellipse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>
              <a:highlight>
                <a:srgbClr val="008000"/>
              </a:highlight>
            </a:endParaRPr>
          </a:p>
        </p:txBody>
      </p:sp>
      <p:sp>
        <p:nvSpPr>
          <p:cNvPr id="9" name="Google Shape;274;g36ef86f86b0_2_3">
            <a:extLst>
              <a:ext uri="{FF2B5EF4-FFF2-40B4-BE49-F238E27FC236}">
                <a16:creationId xmlns:a16="http://schemas.microsoft.com/office/drawing/2014/main" id="{7BF12C45-AEA4-BA99-E297-3251361A0058}"/>
              </a:ext>
            </a:extLst>
          </p:cNvPr>
          <p:cNvSpPr txBox="1"/>
          <p:nvPr/>
        </p:nvSpPr>
        <p:spPr>
          <a:xfrm>
            <a:off x="760324" y="3581370"/>
            <a:ext cx="2841738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Exemplo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Depois de observar o/a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liderar uma reunião de equipa, o/a mentor/a agenda uma sessão de</a:t>
            </a: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feedback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Usando 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SBI model</a:t>
            </a:r>
            <a:r>
              <a:rPr lang="en-GB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17</a:t>
            </a:r>
            <a:r>
              <a:rPr lang="en-GB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o/a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mentor/a descreve a situação, os comportamentos específicos observados e o impacto na equipa. 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274;g36ef86f86b0_2_3">
            <a:extLst>
              <a:ext uri="{FF2B5EF4-FFF2-40B4-BE49-F238E27FC236}">
                <a16:creationId xmlns:a16="http://schemas.microsoft.com/office/drawing/2014/main" id="{44EDB8E6-8266-C576-D0C7-38D4CD461D46}"/>
              </a:ext>
            </a:extLst>
          </p:cNvPr>
          <p:cNvSpPr txBox="1"/>
          <p:nvPr/>
        </p:nvSpPr>
        <p:spPr>
          <a:xfrm>
            <a:off x="4848510" y="3581370"/>
            <a:ext cx="2494979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Acompanhamento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O/a mentor/a equilibra elogios com sugestões de melhoria e pergunta ao </a:t>
            </a:r>
            <a:r>
              <a:rPr lang="pt-PT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 como se sentiu com o</a:t>
            </a:r>
            <a:r>
              <a:rPr lang="pt-PT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feedback </a:t>
            </a:r>
            <a:r>
              <a:rPr lang="pt-P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o que planeia fazer de diferente da próxima vez.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Placeholder 16" descr="A couple of women sitting on a bench looking at a computer  AI-generated content may be incorrect.">
            <a:extLst>
              <a:ext uri="{FF2B5EF4-FFF2-40B4-BE49-F238E27FC236}">
                <a16:creationId xmlns:a16="http://schemas.microsoft.com/office/drawing/2014/main" id="{CEAD0462-CEEA-0E28-D4EC-7CF0DA1E36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12235" r="46712"/>
          <a:stretch>
            <a:fillRect/>
          </a:stretch>
        </p:blipFill>
        <p:spPr>
          <a:xfrm>
            <a:off x="7872152" y="252413"/>
            <a:ext cx="3857885" cy="6264275"/>
          </a:xfrm>
        </p:spPr>
      </p:pic>
      <p:pic>
        <p:nvPicPr>
          <p:cNvPr id="18" name="Graphic 17" descr="Magnifying glass outline">
            <a:extLst>
              <a:ext uri="{FF2B5EF4-FFF2-40B4-BE49-F238E27FC236}">
                <a16:creationId xmlns:a16="http://schemas.microsoft.com/office/drawing/2014/main" id="{5D615BB6-05A6-690D-34DA-D70DD88D03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684" y="12403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055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68;g36ef86f86b0_2_3">
            <a:extLst>
              <a:ext uri="{FF2B5EF4-FFF2-40B4-BE49-F238E27FC236}">
                <a16:creationId xmlns:a16="http://schemas.microsoft.com/office/drawing/2014/main" id="{D8C47ADA-560C-EBE5-5D65-9F8A56FFA6C3}"/>
              </a:ext>
            </a:extLst>
          </p:cNvPr>
          <p:cNvSpPr txBox="1">
            <a:spLocks/>
          </p:cNvSpPr>
          <p:nvPr/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tabLst/>
              <a:defRPr/>
            </a:pPr>
            <a:r>
              <a:rPr kumimoji="0" lang="pt-PT" sz="3200" b="1" i="0" u="none" strike="noStrike" kern="0" cap="none" spc="0" normalizeH="0" baseline="0" noProof="0" dirty="0">
                <a:ln>
                  <a:noFill/>
                </a:ln>
                <a:solidFill>
                  <a:srgbClr val="E6442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Liderar com empatia e consciência</a:t>
            </a:r>
          </a:p>
        </p:txBody>
      </p:sp>
      <p:sp>
        <p:nvSpPr>
          <p:cNvPr id="25" name="Google Shape;269;g36ef86f86b0_2_3">
            <a:extLst>
              <a:ext uri="{FF2B5EF4-FFF2-40B4-BE49-F238E27FC236}">
                <a16:creationId xmlns:a16="http://schemas.microsoft.com/office/drawing/2014/main" id="{F1A0B1C3-CB6E-7046-4690-A1E3D4E4C0FC}"/>
              </a:ext>
            </a:extLst>
          </p:cNvPr>
          <p:cNvSpPr txBox="1">
            <a:spLocks/>
          </p:cNvSpPr>
          <p:nvPr/>
        </p:nvSpPr>
        <p:spPr>
          <a:xfrm>
            <a:off x="1355727" y="1253250"/>
            <a:ext cx="3450449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pt-PT" sz="14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é a inteligência emocional</a:t>
            </a:r>
            <a:r>
              <a:rPr kumimoji="0" lang="pt-P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pt-PT" sz="14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</a:t>
            </a:r>
            <a:r>
              <a:rPr kumimoji="0" lang="pt-P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)?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0;g36ef86f86b0_2_3">
            <a:extLst>
              <a:ext uri="{FF2B5EF4-FFF2-40B4-BE49-F238E27FC236}">
                <a16:creationId xmlns:a16="http://schemas.microsoft.com/office/drawing/2014/main" id="{4BBD5939-0E17-7C02-FC8B-26CC8AD81DEE}"/>
              </a:ext>
            </a:extLst>
          </p:cNvPr>
          <p:cNvSpPr txBox="1"/>
          <p:nvPr/>
        </p:nvSpPr>
        <p:spPr>
          <a:xfrm>
            <a:off x="1378331" y="1654365"/>
            <a:ext cx="3421911" cy="1822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Reconhecer e gerir as suas próprias emoções – e as dos outros. </a:t>
            </a:r>
          </a:p>
          <a:p>
            <a:pPr marL="0" marR="0" lvl="0" indent="0" defTabSz="91440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pt-PT" sz="1300" b="1" noProof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Competências-chave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Daniel </a:t>
            </a:r>
            <a:r>
              <a:rPr kumimoji="0" lang="pt-PT" sz="1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Goleman’s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</a:t>
            </a:r>
            <a:r>
              <a:rPr kumimoji="0" lang="pt-PT" sz="1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model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 </a:t>
            </a:r>
            <a:r>
              <a:rPr kumimoji="0" lang="pt-PT" sz="13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): autoconsciência, autorregulação, motivação, empatia, competências sociais</a:t>
            </a:r>
          </a:p>
        </p:txBody>
      </p:sp>
      <p:sp>
        <p:nvSpPr>
          <p:cNvPr id="27" name="Google Shape;272;g36ef86f86b0_2_3">
            <a:extLst>
              <a:ext uri="{FF2B5EF4-FFF2-40B4-BE49-F238E27FC236}">
                <a16:creationId xmlns:a16="http://schemas.microsoft.com/office/drawing/2014/main" id="{EE01705F-D40E-9548-8536-D7F646C08B60}"/>
              </a:ext>
            </a:extLst>
          </p:cNvPr>
          <p:cNvSpPr txBox="1"/>
          <p:nvPr/>
        </p:nvSpPr>
        <p:spPr>
          <a:xfrm>
            <a:off x="1349793" y="4315991"/>
            <a:ext cx="3546057" cy="1935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Gera confiança e segurança psicológica. Ajuda os/as mentores/as a responder, e não a reagir, em situações emocionalmente difíceis. Incentiva uma compreensão mais profunda das necessidades, medos e motivações dos/as </a:t>
            </a:r>
            <a:r>
              <a:rPr kumimoji="0" lang="pt-PT" sz="13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/as.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312E203-D5B3-8BBC-7D43-B90665DD79B5}"/>
              </a:ext>
            </a:extLst>
          </p:cNvPr>
          <p:cNvSpPr/>
          <p:nvPr/>
        </p:nvSpPr>
        <p:spPr>
          <a:xfrm>
            <a:off x="444259" y="1322942"/>
            <a:ext cx="784539" cy="814051"/>
          </a:xfrm>
          <a:prstGeom prst="ellipse">
            <a:avLst/>
          </a:prstGeom>
          <a:solidFill>
            <a:srgbClr val="E6442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248EE84-0741-D7C1-94C4-69DD5EECA236}"/>
              </a:ext>
            </a:extLst>
          </p:cNvPr>
          <p:cNvSpPr/>
          <p:nvPr/>
        </p:nvSpPr>
        <p:spPr>
          <a:xfrm>
            <a:off x="6085090" y="1322942"/>
            <a:ext cx="784539" cy="814051"/>
          </a:xfrm>
          <a:prstGeom prst="ellipse">
            <a:avLst/>
          </a:prstGeom>
          <a:solidFill>
            <a:srgbClr val="E280A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3EAC2F7-8A71-708A-7CE3-7A0EE1567A02}"/>
              </a:ext>
            </a:extLst>
          </p:cNvPr>
          <p:cNvSpPr/>
          <p:nvPr/>
        </p:nvSpPr>
        <p:spPr>
          <a:xfrm>
            <a:off x="444258" y="3959140"/>
            <a:ext cx="784539" cy="814051"/>
          </a:xfrm>
          <a:prstGeom prst="ellipse">
            <a:avLst/>
          </a:prstGeom>
          <a:solidFill>
            <a:srgbClr val="E280AC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1" name="Graphic 30" descr="Right Brain outline">
            <a:extLst>
              <a:ext uri="{FF2B5EF4-FFF2-40B4-BE49-F238E27FC236}">
                <a16:creationId xmlns:a16="http://schemas.microsoft.com/office/drawing/2014/main" id="{08D24CE8-D18B-B53D-01E7-FABDEF63E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081" y="1272767"/>
            <a:ext cx="914400" cy="914400"/>
          </a:xfrm>
          <a:prstGeom prst="rect">
            <a:avLst/>
          </a:prstGeom>
        </p:spPr>
      </p:pic>
      <p:pic>
        <p:nvPicPr>
          <p:cNvPr id="32" name="Graphic 31" descr="Handshake outline">
            <a:extLst>
              <a:ext uri="{FF2B5EF4-FFF2-40B4-BE49-F238E27FC236}">
                <a16:creationId xmlns:a16="http://schemas.microsoft.com/office/drawing/2014/main" id="{E27036D6-ACE8-BC10-FE4E-CD3B17D7E0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85088" y="1380643"/>
            <a:ext cx="784539" cy="784539"/>
          </a:xfrm>
          <a:prstGeom prst="rect">
            <a:avLst/>
          </a:prstGeom>
        </p:spPr>
      </p:pic>
      <p:sp>
        <p:nvSpPr>
          <p:cNvPr id="33" name="Google Shape;269;g36ef86f86b0_2_3">
            <a:extLst>
              <a:ext uri="{FF2B5EF4-FFF2-40B4-BE49-F238E27FC236}">
                <a16:creationId xmlns:a16="http://schemas.microsoft.com/office/drawing/2014/main" id="{6B7EB5B3-40C4-9D7D-7A06-769B5729775C}"/>
              </a:ext>
            </a:extLst>
          </p:cNvPr>
          <p:cNvSpPr txBox="1">
            <a:spLocks/>
          </p:cNvSpPr>
          <p:nvPr/>
        </p:nvSpPr>
        <p:spPr>
          <a:xfrm>
            <a:off x="6934559" y="1253250"/>
            <a:ext cx="3762938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P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Porque é que a IE é importante na mentoria?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9D7C52E-D29A-8BFA-B5DB-258A2D83D45E}"/>
              </a:ext>
            </a:extLst>
          </p:cNvPr>
          <p:cNvSpPr/>
          <p:nvPr/>
        </p:nvSpPr>
        <p:spPr>
          <a:xfrm>
            <a:off x="6052622" y="3959140"/>
            <a:ext cx="784539" cy="814051"/>
          </a:xfrm>
          <a:prstGeom prst="ellipse">
            <a:avLst/>
          </a:prstGeom>
          <a:solidFill>
            <a:srgbClr val="E6442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008000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5" name="Graphic 34" descr="Meditation outline">
            <a:extLst>
              <a:ext uri="{FF2B5EF4-FFF2-40B4-BE49-F238E27FC236}">
                <a16:creationId xmlns:a16="http://schemas.microsoft.com/office/drawing/2014/main" id="{E43DC56B-1AD1-546D-7554-2E7F24A1B0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7690" y="3858791"/>
            <a:ext cx="914400" cy="914400"/>
          </a:xfrm>
          <a:prstGeom prst="rect">
            <a:avLst/>
          </a:prstGeom>
        </p:spPr>
      </p:pic>
      <p:sp>
        <p:nvSpPr>
          <p:cNvPr id="36" name="Google Shape;269;g36ef86f86b0_2_3">
            <a:extLst>
              <a:ext uri="{FF2B5EF4-FFF2-40B4-BE49-F238E27FC236}">
                <a16:creationId xmlns:a16="http://schemas.microsoft.com/office/drawing/2014/main" id="{D7107FED-AAF8-09EE-B74D-BE527EB5BD54}"/>
              </a:ext>
            </a:extLst>
          </p:cNvPr>
          <p:cNvSpPr txBox="1">
            <a:spLocks/>
          </p:cNvSpPr>
          <p:nvPr/>
        </p:nvSpPr>
        <p:spPr>
          <a:xfrm>
            <a:off x="1353688" y="3959140"/>
            <a:ext cx="3450449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pt-PT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Aplicar a IE à mentoria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7" name="Google Shape;269;g36ef86f86b0_2_3">
            <a:extLst>
              <a:ext uri="{FF2B5EF4-FFF2-40B4-BE49-F238E27FC236}">
                <a16:creationId xmlns:a16="http://schemas.microsoft.com/office/drawing/2014/main" id="{76753C94-9299-44B2-6BDB-893019F630B1}"/>
              </a:ext>
            </a:extLst>
          </p:cNvPr>
          <p:cNvSpPr txBox="1">
            <a:spLocks/>
          </p:cNvSpPr>
          <p:nvPr/>
        </p:nvSpPr>
        <p:spPr>
          <a:xfrm>
            <a:off x="6934559" y="3955880"/>
            <a:ext cx="3450449" cy="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33333"/>
              </a:lnSpc>
              <a:spcBef>
                <a:spcPts val="900"/>
              </a:spcBef>
              <a:spcAft>
                <a:spcPts val="300"/>
              </a:spcAft>
              <a:buClr>
                <a:srgbClr val="000000"/>
              </a:buClr>
              <a:buSzPts val="1100"/>
              <a:defRPr/>
            </a:pPr>
            <a:r>
              <a:rPr lang="pt-PT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Ferramentas</a:t>
            </a:r>
            <a:r>
              <a:rPr lang="pt-PT" sz="1400" b="1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Técnicas</a:t>
            </a:r>
          </a:p>
        </p:txBody>
      </p:sp>
      <p:pic>
        <p:nvPicPr>
          <p:cNvPr id="38" name="Graphic 37" descr="Person with idea outline">
            <a:extLst>
              <a:ext uri="{FF2B5EF4-FFF2-40B4-BE49-F238E27FC236}">
                <a16:creationId xmlns:a16="http://schemas.microsoft.com/office/drawing/2014/main" id="{66CC4DC0-D293-32F0-F112-2EA13F4066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348" y="4029231"/>
            <a:ext cx="673865" cy="673865"/>
          </a:xfrm>
          <a:prstGeom prst="rect">
            <a:avLst/>
          </a:prstGeom>
        </p:spPr>
      </p:pic>
      <p:sp>
        <p:nvSpPr>
          <p:cNvPr id="39" name="Google Shape;277;g36ef86f86b0_2_3">
            <a:extLst>
              <a:ext uri="{FF2B5EF4-FFF2-40B4-BE49-F238E27FC236}">
                <a16:creationId xmlns:a16="http://schemas.microsoft.com/office/drawing/2014/main" id="{244D31E7-48E0-8BFF-82CD-D5D81AFF24B3}"/>
              </a:ext>
            </a:extLst>
          </p:cNvPr>
          <p:cNvSpPr/>
          <p:nvPr/>
        </p:nvSpPr>
        <p:spPr>
          <a:xfrm>
            <a:off x="713595" y="2590866"/>
            <a:ext cx="211370" cy="9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Google Shape;277;g36ef86f86b0_2_3">
            <a:extLst>
              <a:ext uri="{FF2B5EF4-FFF2-40B4-BE49-F238E27FC236}">
                <a16:creationId xmlns:a16="http://schemas.microsoft.com/office/drawing/2014/main" id="{3F9362A5-57CC-25A4-FED8-A3E36C5B4422}"/>
              </a:ext>
            </a:extLst>
          </p:cNvPr>
          <p:cNvSpPr/>
          <p:nvPr/>
        </p:nvSpPr>
        <p:spPr>
          <a:xfrm rot="16200000">
            <a:off x="5151757" y="1073850"/>
            <a:ext cx="211370" cy="9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Google Shape;272;g36ef86f86b0_2_3">
            <a:extLst>
              <a:ext uri="{FF2B5EF4-FFF2-40B4-BE49-F238E27FC236}">
                <a16:creationId xmlns:a16="http://schemas.microsoft.com/office/drawing/2014/main" id="{87D2EF36-3A12-627B-2279-186C128546C5}"/>
              </a:ext>
            </a:extLst>
          </p:cNvPr>
          <p:cNvSpPr txBox="1"/>
          <p:nvPr/>
        </p:nvSpPr>
        <p:spPr>
          <a:xfrm>
            <a:off x="6934556" y="1654365"/>
            <a:ext cx="4238269" cy="209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PT" sz="13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Identifique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os seus gatilhos emocionais e preconceitos 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(autoconsciência)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PT" sz="13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Escute</a:t>
            </a: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além das palavras - observe o tom, a linguagem corporal e o contexto 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(empatia)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Mantenha a calma e seja solidário/a, mesmo em momentos difíceis 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(regulação)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Comunique com clareza e construa conexões fortes 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(competências sociais)</a:t>
            </a:r>
          </a:p>
        </p:txBody>
      </p:sp>
      <p:sp>
        <p:nvSpPr>
          <p:cNvPr id="42" name="Google Shape;272;g36ef86f86b0_2_3">
            <a:extLst>
              <a:ext uri="{FF2B5EF4-FFF2-40B4-BE49-F238E27FC236}">
                <a16:creationId xmlns:a16="http://schemas.microsoft.com/office/drawing/2014/main" id="{09AE853E-95E0-D449-A9C0-4A89C72EB1C8}"/>
              </a:ext>
            </a:extLst>
          </p:cNvPr>
          <p:cNvSpPr txBox="1"/>
          <p:nvPr/>
        </p:nvSpPr>
        <p:spPr>
          <a:xfrm>
            <a:off x="6967022" y="4395904"/>
            <a:ext cx="5044003" cy="1692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Roda das Emoções: 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Explore esta técnica no slide 28.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Práticas de </a:t>
            </a:r>
            <a:r>
              <a:rPr kumimoji="0" lang="pt-PT" sz="13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Mindfulness</a:t>
            </a: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Exercícios curtos de respiração ou </a:t>
            </a:r>
            <a:r>
              <a:rPr kumimoji="0" lang="pt-PT" sz="1300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grounding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para permanecer presente.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Mapeamento da Empatia: 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Explore esta técnica no slide 30.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PT" sz="13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Diário ou Reflexão: 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Para que tanto o mentor quanto o/a </a:t>
            </a:r>
            <a:r>
              <a:rPr kumimoji="0" lang="pt-PT" sz="130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kumimoji="0" lang="pt-PT" sz="13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/a processem experiências emocionais.</a:t>
            </a:r>
            <a:endParaRPr kumimoji="0" lang="pt-PT" sz="130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Google Shape;277;g36ef86f86b0_2_3">
            <a:extLst>
              <a:ext uri="{FF2B5EF4-FFF2-40B4-BE49-F238E27FC236}">
                <a16:creationId xmlns:a16="http://schemas.microsoft.com/office/drawing/2014/main" id="{599950F3-F53D-D0D9-A04A-4F068E31D145}"/>
              </a:ext>
            </a:extLst>
          </p:cNvPr>
          <p:cNvSpPr/>
          <p:nvPr/>
        </p:nvSpPr>
        <p:spPr>
          <a:xfrm rot="16200000">
            <a:off x="5145973" y="3803278"/>
            <a:ext cx="211370" cy="9144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63270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8;g36ef86f86b0_2_3">
            <a:extLst>
              <a:ext uri="{FF2B5EF4-FFF2-40B4-BE49-F238E27FC236}">
                <a16:creationId xmlns:a16="http://schemas.microsoft.com/office/drawing/2014/main" id="{B32D6BEE-39D1-AE15-D719-634A6111AECC}"/>
              </a:ext>
            </a:extLst>
          </p:cNvPr>
          <p:cNvSpPr txBox="1">
            <a:spLocks/>
          </p:cNvSpPr>
          <p:nvPr/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Roda das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Emoções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6F2E9-53DA-5A5F-2D40-FA94DFD4C683}"/>
              </a:ext>
            </a:extLst>
          </p:cNvPr>
          <p:cNvSpPr txBox="1"/>
          <p:nvPr/>
        </p:nvSpPr>
        <p:spPr>
          <a:xfrm>
            <a:off x="695325" y="2577485"/>
            <a:ext cx="4614094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pt-PT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pt-PT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Roda das Emoções </a:t>
            </a:r>
            <a:r>
              <a:rPr lang="pt-PT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 os/as </a:t>
            </a:r>
            <a:r>
              <a:rPr lang="pt-PT" sz="18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/as a identificar e expressar as suas emoções com mais precisão, especialmente quando se sentem sobrecarregados/as ou confusos/as.</a:t>
            </a:r>
            <a:endParaRPr kumimoji="0" lang="en-DK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4" descr="How to Use 'Wheel of Emotions' to Express Better Emotions | by Faraaz Dhuka  | Age of Awareness | Medium">
            <a:extLst>
              <a:ext uri="{FF2B5EF4-FFF2-40B4-BE49-F238E27FC236}">
                <a16:creationId xmlns:a16="http://schemas.microsoft.com/office/drawing/2014/main" id="{948B3CEB-130C-A324-4EC0-CA196E61B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604" y="122228"/>
            <a:ext cx="6338315" cy="624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983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22DBB-0D97-35DF-0E74-3DDDEE223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3C259E8A-B973-8150-59B7-3578D3495E12}"/>
              </a:ext>
            </a:extLst>
          </p:cNvPr>
          <p:cNvSpPr txBox="1"/>
          <p:nvPr/>
        </p:nvSpPr>
        <p:spPr>
          <a:xfrm>
            <a:off x="7694564" y="2377519"/>
            <a:ext cx="4438519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1600" b="1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Reflexão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pergunte</a:t>
            </a:r>
            <a:r>
              <a:rPr lang="en-GB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pt-PT" sz="16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 que acha que está a provocar esse sentimento?» ou «Como é que essa emoção afeta o seu pensamento ou comportamento</a:t>
            </a:r>
            <a:r>
              <a:rPr lang="en-GB" sz="160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algn="l">
              <a:spcAft>
                <a:spcPts val="1200"/>
              </a:spcAft>
            </a:pPr>
            <a:endParaRPr lang="en-GB" sz="16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GB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Apoio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essa informação para orientar a conversa ou ajustar o foco das sessões.</a:t>
            </a:r>
            <a:endParaRPr lang="en-GB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68;g36ef86f86b0_2_3">
            <a:extLst>
              <a:ext uri="{FF2B5EF4-FFF2-40B4-BE49-F238E27FC236}">
                <a16:creationId xmlns:a16="http://schemas.microsoft.com/office/drawing/2014/main" id="{7A2DE5B4-1436-F0B3-8EE2-4C8547FB5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Roda das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emoções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– Como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usá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-la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enquanto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mentora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02D3EF-55C4-04F7-FE91-33D6629F2435}"/>
              </a:ext>
            </a:extLst>
          </p:cNvPr>
          <p:cNvSpPr txBox="1"/>
          <p:nvPr/>
        </p:nvSpPr>
        <p:spPr>
          <a:xfrm>
            <a:off x="1555471" y="1511498"/>
            <a:ext cx="4438519" cy="39395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Passos para </a:t>
            </a:r>
            <a:r>
              <a:rPr lang="en-GB" sz="24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mentoras</a:t>
            </a:r>
            <a:endParaRPr lang="en-GB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endParaRPr lang="en-GB" sz="1600" b="1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GB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Apresente</a:t>
            </a:r>
            <a:r>
              <a:rPr lang="en-GB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ferramenta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pt-PT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Às vezes, ajuda dizer o que estamos a sentir. Vamos analisar esta roda juntos.”</a:t>
            </a:r>
            <a:endParaRPr lang="en-GB" sz="16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endParaRPr lang="en-GB" sz="16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GB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Comece</a:t>
            </a:r>
            <a:r>
              <a:rPr lang="en-GB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pelo</a:t>
            </a:r>
            <a:r>
              <a:rPr lang="en-GB" sz="1600" b="1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centro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Peça ao/à </a:t>
            </a:r>
            <a:r>
              <a:rPr lang="pt-PT" sz="16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pt-PT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/a para escolher uma emoção básica (por exemplo, triste, zangado, feliz).</a:t>
            </a:r>
            <a:endParaRPr lang="en-GB" sz="16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GB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Avançar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sz="16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Ajude a restringir a um sentimento mais específico (por exemplo, de «zangado» para «frustrado» ou «ressentido»).</a:t>
            </a:r>
            <a:endParaRPr lang="en-GB" sz="16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3" name="Picture 42" descr="A circular chart with words  AI-generated content may be incorrect.">
            <a:extLst>
              <a:ext uri="{FF2B5EF4-FFF2-40B4-BE49-F238E27FC236}">
                <a16:creationId xmlns:a16="http://schemas.microsoft.com/office/drawing/2014/main" id="{5A7BABBC-42B6-69D6-09F9-88E0D8A1E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449249">
            <a:off x="8447200" y="4318717"/>
            <a:ext cx="4419982" cy="4419982"/>
          </a:xfrm>
          <a:prstGeom prst="rect">
            <a:avLst/>
          </a:prstGeom>
          <a:noFill/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1B7A4A5B-6FE4-71F8-2F93-6BB054D01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6683" y="2375381"/>
            <a:ext cx="360000" cy="360000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81635038-BA06-EF28-4412-A6752EF57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6683" y="4962962"/>
            <a:ext cx="360000" cy="36000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DE750412-B0AE-C5B6-4916-57F0D6BC1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5137" y="3680905"/>
            <a:ext cx="360000" cy="360000"/>
          </a:xfrm>
          <a:prstGeom prst="rect">
            <a:avLst/>
          </a:prstGeom>
        </p:spPr>
      </p:pic>
      <p:pic>
        <p:nvPicPr>
          <p:cNvPr id="11" name="Graphic 10" descr="Badge 5 with solid fill">
            <a:extLst>
              <a:ext uri="{FF2B5EF4-FFF2-40B4-BE49-F238E27FC236}">
                <a16:creationId xmlns:a16="http://schemas.microsoft.com/office/drawing/2014/main" id="{5876E50E-F6AB-B7FD-0858-6F599A8096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35313" y="3682129"/>
            <a:ext cx="360000" cy="360000"/>
          </a:xfrm>
          <a:prstGeom prst="rect">
            <a:avLst/>
          </a:prstGeom>
        </p:spPr>
      </p:pic>
      <p:pic>
        <p:nvPicPr>
          <p:cNvPr id="13" name="Graphic 12" descr="Badge 4 with solid fill">
            <a:extLst>
              <a:ext uri="{FF2B5EF4-FFF2-40B4-BE49-F238E27FC236}">
                <a16:creationId xmlns:a16="http://schemas.microsoft.com/office/drawing/2014/main" id="{4550B07A-601A-72C5-A81A-6CFCD96B9C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35313" y="236821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33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F07AF-167D-E075-408F-2424A9500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8;g36ef86f86b0_2_3">
            <a:extLst>
              <a:ext uri="{FF2B5EF4-FFF2-40B4-BE49-F238E27FC236}">
                <a16:creationId xmlns:a16="http://schemas.microsoft.com/office/drawing/2014/main" id="{16233114-4705-12BE-3194-5883EFF10B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dirty="0" err="1"/>
              <a:t>Mapeamento</a:t>
            </a:r>
            <a:r>
              <a:rPr lang="en-GB" dirty="0"/>
              <a:t> da </a:t>
            </a:r>
            <a:r>
              <a:rPr lang="en-GB" dirty="0" err="1"/>
              <a:t>Empatia</a:t>
            </a: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sp>
        <p:nvSpPr>
          <p:cNvPr id="7" name="AutoShape 4" descr="Empathy Maps: The Complete Guide to Understanding Your Users | Creately">
            <a:extLst>
              <a:ext uri="{FF2B5EF4-FFF2-40B4-BE49-F238E27FC236}">
                <a16:creationId xmlns:a16="http://schemas.microsoft.com/office/drawing/2014/main" id="{DC444AE3-6150-3AE9-606D-D2181FDCA3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DK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60C252-9C69-D924-7455-30766E0FD658}"/>
              </a:ext>
            </a:extLst>
          </p:cNvPr>
          <p:cNvSpPr txBox="1"/>
          <p:nvPr/>
        </p:nvSpPr>
        <p:spPr>
          <a:xfrm>
            <a:off x="695325" y="2577485"/>
            <a:ext cx="4343269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en-GB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Mapeamento</a:t>
            </a:r>
            <a:r>
              <a:rPr lang="en-GB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sz="18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Empatia</a:t>
            </a:r>
            <a:r>
              <a:rPr lang="en-GB" sz="1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PT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ajuda os/as mentores/as a compreender a experiência do/a </a:t>
            </a:r>
            <a:r>
              <a:rPr kumimoji="0" lang="pt-PT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kumimoji="0" lang="pt-PT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/a sob vários ângulos, especialmente quando estão com dificuldade em enfrentar um desafio.</a:t>
            </a:r>
            <a:endParaRPr kumimoji="0" lang="en-DK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screenshot of a computer screen  AI-generated content may be incorrect.">
            <a:extLst>
              <a:ext uri="{FF2B5EF4-FFF2-40B4-BE49-F238E27FC236}">
                <a16:creationId xmlns:a16="http://schemas.microsoft.com/office/drawing/2014/main" id="{08BE6E63-C1D4-35E7-63A6-D26338E5C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499" y="426243"/>
            <a:ext cx="6005513" cy="600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90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8;g36ef86f86b0_2_3">
            <a:extLst>
              <a:ext uri="{FF2B5EF4-FFF2-40B4-BE49-F238E27FC236}">
                <a16:creationId xmlns:a16="http://schemas.microsoft.com/office/drawing/2014/main" id="{147E5F73-62BE-C69F-4356-5060C507E0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Mapeamento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Empatia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o usar na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mentoria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1B607A-2A99-2512-382D-2A3E3DB9C328}"/>
              </a:ext>
            </a:extLst>
          </p:cNvPr>
          <p:cNvSpPr txBox="1"/>
          <p:nvPr/>
        </p:nvSpPr>
        <p:spPr>
          <a:xfrm>
            <a:off x="895927" y="4643165"/>
            <a:ext cx="10848397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Preencha</a:t>
            </a: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conjunto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post-its ou um documento partilhado</a:t>
            </a:r>
            <a:endParaRPr lang="en-GB" sz="16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Analise </a:t>
            </a:r>
            <a:r>
              <a:rPr lang="en-GB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padrões</a:t>
            </a: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procure discrepâncias (por exemplo, dizer «Estou bem», mas sentir-se ansioso)</a:t>
            </a:r>
            <a:endParaRPr lang="en-GB" sz="16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as </a:t>
            </a:r>
            <a:r>
              <a:rPr lang="en-GB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informações</a:t>
            </a: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obtidas</a:t>
            </a:r>
            <a:r>
              <a:rPr lang="en-GB" sz="16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personalizar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seu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apoio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ajudar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reformular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planear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próximos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600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passos</a:t>
            </a:r>
            <a:r>
              <a:rPr lang="en-GB" sz="16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9CF4C8-F918-99D4-D8D2-D6DBF3670408}"/>
              </a:ext>
            </a:extLst>
          </p:cNvPr>
          <p:cNvGrpSpPr/>
          <p:nvPr/>
        </p:nvGrpSpPr>
        <p:grpSpPr>
          <a:xfrm>
            <a:off x="895928" y="1203101"/>
            <a:ext cx="10962697" cy="2862322"/>
            <a:chOff x="505403" y="968573"/>
            <a:chExt cx="10962697" cy="286232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EAD806C-6DC4-32CF-3736-1275FB87E9D9}"/>
                </a:ext>
              </a:extLst>
            </p:cNvPr>
            <p:cNvGrpSpPr/>
            <p:nvPr/>
          </p:nvGrpSpPr>
          <p:grpSpPr>
            <a:xfrm>
              <a:off x="505403" y="968573"/>
              <a:ext cx="10962697" cy="2862322"/>
              <a:chOff x="505403" y="968573"/>
              <a:chExt cx="10962697" cy="286232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BD63188-B55C-75C7-254B-554073A5C1FE}"/>
                  </a:ext>
                </a:extLst>
              </p:cNvPr>
              <p:cNvSpPr txBox="1"/>
              <p:nvPr/>
            </p:nvSpPr>
            <p:spPr>
              <a:xfrm>
                <a:off x="6546571" y="1891903"/>
                <a:ext cx="4921529" cy="193899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Faça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perguntas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orientadoras</a:t>
                </a:r>
                <a:endParaRPr lang="en-GB" sz="1600" b="1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“</a:t>
                </a:r>
                <a:r>
                  <a:rPr lang="pt-PT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 que tem dito sobre esta situação?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”</a:t>
                </a:r>
                <a:endParaRPr lang="pt-PT" sz="1600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“ </a:t>
                </a:r>
                <a:r>
                  <a:rPr lang="pt-PT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 pensamentos lhe passam pela cabeça?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”</a:t>
                </a:r>
                <a:endParaRPr lang="pt-PT" sz="1600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“ </a:t>
                </a:r>
                <a:r>
                  <a:rPr lang="pt-PT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 medidas tomou?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”</a:t>
                </a:r>
                <a:endParaRPr lang="pt-PT" sz="1600" dirty="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“ </a:t>
                </a:r>
                <a:r>
                  <a:rPr lang="pt-PT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 emoções está a sentir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?”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E4B44-F762-1582-AB55-EB296B8EBFE1}"/>
                  </a:ext>
                </a:extLst>
              </p:cNvPr>
              <p:cNvSpPr txBox="1"/>
              <p:nvPr/>
            </p:nvSpPr>
            <p:spPr>
              <a:xfrm>
                <a:off x="505403" y="968573"/>
                <a:ext cx="4921529" cy="286232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Passos para </a:t>
                </a:r>
                <a:r>
                  <a:rPr lang="en-GB" sz="24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mentores</a:t>
                </a:r>
                <a:r>
                  <a:rPr lang="en-GB" sz="24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ou</a:t>
                </a:r>
                <a:r>
                  <a:rPr lang="en-GB" sz="24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2400" b="1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mentoras</a:t>
                </a:r>
                <a:endParaRPr kumimoji="0" lang="en-GB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PT" sz="1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Desenhe ou partilhe o mapa com quatro quadrantes</a:t>
                </a:r>
                <a:endPara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 que 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eles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elas</a:t>
                </a:r>
                <a:r>
                  <a:rPr kumimoji="0" lang="en-GB" sz="16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DIZEM</a:t>
                </a:r>
                <a:endPara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 que 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eles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elas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PENSAM</a:t>
                </a: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 que 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eles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elas</a:t>
                </a:r>
                <a:r>
                  <a:rPr kumimoji="0" lang="en-GB" sz="160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FAZEM</a:t>
                </a:r>
                <a:endPara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lvl="0">
                  <a:spcAft>
                    <a:spcPts val="1200"/>
                  </a:spcAft>
                  <a:buClrTx/>
                  <a:defRPr/>
                </a:pP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O que 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eles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/</a:t>
                </a:r>
                <a:r>
                  <a:rPr lang="en-GB" sz="1600" dirty="0" err="1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elas</a:t>
                </a:r>
                <a:r>
                  <a:rPr lang="en-GB" sz="1600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GB" sz="1600" b="1" dirty="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SENTEM</a:t>
                </a:r>
              </a:p>
            </p:txBody>
          </p:sp>
        </p:grpSp>
        <p:pic>
          <p:nvPicPr>
            <p:cNvPr id="15" name="Graphic 14" descr="Postit Notes outline">
              <a:extLst>
                <a:ext uri="{FF2B5EF4-FFF2-40B4-BE49-F238E27FC236}">
                  <a16:creationId xmlns:a16="http://schemas.microsoft.com/office/drawing/2014/main" id="{1019657F-4B68-BA79-6168-44B88069D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30866" y="1777701"/>
              <a:ext cx="596066" cy="596066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8" name="Graphic 27" descr="Badge 1 with solid fill">
            <a:extLst>
              <a:ext uri="{FF2B5EF4-FFF2-40B4-BE49-F238E27FC236}">
                <a16:creationId xmlns:a16="http://schemas.microsoft.com/office/drawing/2014/main" id="{B3C0E1A2-4D49-997E-1B78-294CC6B4A6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5928" y="2130262"/>
            <a:ext cx="360000" cy="360000"/>
          </a:xfrm>
          <a:prstGeom prst="rect">
            <a:avLst/>
          </a:prstGeom>
        </p:spPr>
      </p:pic>
      <p:pic>
        <p:nvPicPr>
          <p:cNvPr id="35" name="Graphic 34" descr="Badge 5 with solid fill">
            <a:extLst>
              <a:ext uri="{FF2B5EF4-FFF2-40B4-BE49-F238E27FC236}">
                <a16:creationId xmlns:a16="http://schemas.microsoft.com/office/drawing/2014/main" id="{ED44D1FD-F341-7E97-2C19-A324DE362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5928" y="5461905"/>
            <a:ext cx="360000" cy="36000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7B1F71C8-A66E-AA4D-C474-F73B6ECEAB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5928" y="5032551"/>
            <a:ext cx="360000" cy="360000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CA897036-05C7-3207-59E3-18330FC2CD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5928" y="4632584"/>
            <a:ext cx="360000" cy="360000"/>
          </a:xfrm>
          <a:prstGeom prst="rect">
            <a:avLst/>
          </a:prstGeom>
        </p:spPr>
      </p:pic>
      <p:pic>
        <p:nvPicPr>
          <p:cNvPr id="41" name="Graphic 40" descr="Badge with solid fill">
            <a:extLst>
              <a:ext uri="{FF2B5EF4-FFF2-40B4-BE49-F238E27FC236}">
                <a16:creationId xmlns:a16="http://schemas.microsoft.com/office/drawing/2014/main" id="{856101C5-A141-C1D8-0040-72FE9E13F1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7095" y="2130262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98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>
          <a:extLst>
            <a:ext uri="{FF2B5EF4-FFF2-40B4-BE49-F238E27FC236}">
              <a16:creationId xmlns:a16="http://schemas.microsoft.com/office/drawing/2014/main" id="{3BC7F115-4D52-651A-C4F5-A7DBA7031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6ef86f86b0_2_77">
            <a:extLst>
              <a:ext uri="{FF2B5EF4-FFF2-40B4-BE49-F238E27FC236}">
                <a16:creationId xmlns:a16="http://schemas.microsoft.com/office/drawing/2014/main" id="{799A76FB-B8BA-900B-8E6C-8C558797D5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4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/>
              <a:t>Ajudar as </a:t>
            </a:r>
            <a:r>
              <a:rPr lang="pt-PT" dirty="0" err="1"/>
              <a:t>mentoradas</a:t>
            </a:r>
            <a:r>
              <a:rPr lang="pt-PT" dirty="0"/>
              <a:t> a definir e alcançar os seus objetivos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pic>
        <p:nvPicPr>
          <p:cNvPr id="7" name="Picture Placeholder 6" descr="A person talking to another person  AI-generated content may be incorrect.">
            <a:extLst>
              <a:ext uri="{FF2B5EF4-FFF2-40B4-BE49-F238E27FC236}">
                <a16:creationId xmlns:a16="http://schemas.microsoft.com/office/drawing/2014/main" id="{F7E0AA71-B592-CD78-BDD5-90368FEDB8DC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7022" r="17022"/>
          <a:stretch>
            <a:fillRect/>
          </a:stretch>
        </p:blipFill>
        <p:spPr/>
      </p:pic>
      <p:sp>
        <p:nvSpPr>
          <p:cNvPr id="12" name="Google Shape;285;g36ef86f86b0_2_77">
            <a:extLst>
              <a:ext uri="{FF2B5EF4-FFF2-40B4-BE49-F238E27FC236}">
                <a16:creationId xmlns:a16="http://schemas.microsoft.com/office/drawing/2014/main" id="{57059405-1DEA-AB22-7663-EB4B80FF1B1E}"/>
              </a:ext>
            </a:extLst>
          </p:cNvPr>
          <p:cNvSpPr txBox="1">
            <a:spLocks/>
          </p:cNvSpPr>
          <p:nvPr/>
        </p:nvSpPr>
        <p:spPr>
          <a:xfrm>
            <a:off x="4979574" y="1320483"/>
            <a:ext cx="6068998" cy="111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Definir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objetivos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mentoria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Definir objetivos é essencial na mentoria. Eles fornecem orientação, mantêm as </a:t>
            </a:r>
            <a:r>
              <a:rPr lang="pt-PT" sz="14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motivadas e permitem que tanto o mentor/a, como a </a:t>
            </a:r>
            <a:r>
              <a:rPr lang="pt-PT" sz="14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acompanhem o progresso.</a:t>
            </a:r>
            <a:endParaRPr lang="en-US" sz="1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285;g36ef86f86b0_2_77">
            <a:extLst>
              <a:ext uri="{FF2B5EF4-FFF2-40B4-BE49-F238E27FC236}">
                <a16:creationId xmlns:a16="http://schemas.microsoft.com/office/drawing/2014/main" id="{B0C21ADD-7091-2A91-AEAE-DA2881656D78}"/>
              </a:ext>
            </a:extLst>
          </p:cNvPr>
          <p:cNvSpPr txBox="1">
            <a:spLocks/>
          </p:cNvSpPr>
          <p:nvPr/>
        </p:nvSpPr>
        <p:spPr>
          <a:xfrm>
            <a:off x="4979574" y="4619668"/>
            <a:ext cx="4916901" cy="1533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33333"/>
              </a:lnSpc>
              <a:spcBef>
                <a:spcPts val="900"/>
              </a:spcBef>
            </a:pP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Acompanhar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progresso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manter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-se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responsável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33333"/>
              </a:lnSpc>
              <a:spcBef>
                <a:spcPts val="900"/>
              </a:spcBef>
            </a:pP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Verificações regulares, comemorar pequenas vitórias e incentivar a autorreflexão ajudam as </a:t>
            </a:r>
            <a:r>
              <a:rPr lang="pt-PT" sz="14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manter a responsabilidade e adaptar os objetivos à medida que crescem.</a:t>
            </a:r>
            <a:endParaRPr lang="en-US" sz="1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285;g36ef86f86b0_2_77">
            <a:extLst>
              <a:ext uri="{FF2B5EF4-FFF2-40B4-BE49-F238E27FC236}">
                <a16:creationId xmlns:a16="http://schemas.microsoft.com/office/drawing/2014/main" id="{9409E604-7DE9-B6E9-2F10-EF285FEFCF8A}"/>
              </a:ext>
            </a:extLst>
          </p:cNvPr>
          <p:cNvSpPr txBox="1">
            <a:spLocks/>
          </p:cNvSpPr>
          <p:nvPr/>
        </p:nvSpPr>
        <p:spPr>
          <a:xfrm>
            <a:off x="4979574" y="2248819"/>
            <a:ext cx="6138787" cy="1316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33333"/>
              </a:lnSpc>
              <a:spcBef>
                <a:spcPts val="900"/>
              </a:spcBef>
              <a:buClr>
                <a:schemeClr val="dk1"/>
              </a:buClr>
              <a:buSzPts val="1100"/>
            </a:pP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Colaborar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mentores/as trabalham com os </a:t>
            </a:r>
            <a:r>
              <a:rPr lang="pt-PT" sz="1400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mentorados</a:t>
            </a: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/as para definir objetivos, refletindo sobre o que eles querem alcançar, onde se veem daqui a 6 a 12 meses e os obstáculos que desejam superar. Crie objetivos em conjunto para garantir o comprometimento e o alinhamento.</a:t>
            </a:r>
            <a:endParaRPr lang="en-US" sz="1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5;g36ef86f86b0_2_77">
            <a:extLst>
              <a:ext uri="{FF2B5EF4-FFF2-40B4-BE49-F238E27FC236}">
                <a16:creationId xmlns:a16="http://schemas.microsoft.com/office/drawing/2014/main" id="{2F0419D3-2B05-FC9C-6DBE-E756F21C460E}"/>
              </a:ext>
            </a:extLst>
          </p:cNvPr>
          <p:cNvSpPr txBox="1">
            <a:spLocks/>
          </p:cNvSpPr>
          <p:nvPr/>
        </p:nvSpPr>
        <p:spPr>
          <a:xfrm>
            <a:off x="4979574" y="3565568"/>
            <a:ext cx="5873700" cy="10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33333"/>
              </a:lnSpc>
              <a:spcBef>
                <a:spcPts val="900"/>
              </a:spcBef>
            </a:pPr>
            <a:r>
              <a:rPr lang="en-US" sz="1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Ferramentas &amp; </a:t>
            </a:r>
            <a:r>
              <a:rPr lang="en-US" sz="1400" b="1" dirty="0" err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Estruturas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pt-PT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ferramentas estruturadas, como metas SMART (diapositivo 15) ou um plano de desenvolvimento personalizado, para esclarecer os objetivos e focar em etapas viáveis.</a:t>
            </a:r>
            <a:r>
              <a:rPr lang="en-US" sz="1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Google Shape;285;g36ef86f86b0_2_77">
            <a:extLst>
              <a:ext uri="{FF2B5EF4-FFF2-40B4-BE49-F238E27FC236}">
                <a16:creationId xmlns:a16="http://schemas.microsoft.com/office/drawing/2014/main" id="{9DB7AE5A-9EE1-B7B2-0AFE-F1E86951DC93}"/>
              </a:ext>
            </a:extLst>
          </p:cNvPr>
          <p:cNvSpPr txBox="1">
            <a:spLocks/>
          </p:cNvSpPr>
          <p:nvPr/>
        </p:nvSpPr>
        <p:spPr>
          <a:xfrm>
            <a:off x="72888" y="74886"/>
            <a:ext cx="4319848" cy="35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pt-PT" sz="1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Ao colaborar em objetivos, faça perguntas como:</a:t>
            </a:r>
            <a:endParaRPr lang="en-US" sz="1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Graphic 17" descr="Speech outline">
            <a:extLst>
              <a:ext uri="{FF2B5EF4-FFF2-40B4-BE49-F238E27FC236}">
                <a16:creationId xmlns:a16="http://schemas.microsoft.com/office/drawing/2014/main" id="{F517034F-0664-AB60-7CB7-F669C2499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30963" y="151970"/>
            <a:ext cx="5099188" cy="1937397"/>
          </a:xfrm>
          <a:prstGeom prst="rect">
            <a:avLst/>
          </a:prstGeom>
        </p:spPr>
      </p:pic>
      <p:sp>
        <p:nvSpPr>
          <p:cNvPr id="19" name="Google Shape;285;g36ef86f86b0_2_77">
            <a:extLst>
              <a:ext uri="{FF2B5EF4-FFF2-40B4-BE49-F238E27FC236}">
                <a16:creationId xmlns:a16="http://schemas.microsoft.com/office/drawing/2014/main" id="{6CB1FFFF-C816-3148-ED61-D17FC5BA7A11}"/>
              </a:ext>
            </a:extLst>
          </p:cNvPr>
          <p:cNvSpPr txBox="1">
            <a:spLocks/>
          </p:cNvSpPr>
          <p:nvPr/>
        </p:nvSpPr>
        <p:spPr>
          <a:xfrm>
            <a:off x="538138" y="539273"/>
            <a:ext cx="3854598" cy="55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en-US" sz="1200" b="1" i="1" dirty="0">
                <a:solidFill>
                  <a:schemeClr val="tx1"/>
                </a:solidFill>
              </a:rPr>
              <a:t>“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quer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aprender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melhorar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 </a:t>
            </a:r>
          </a:p>
          <a:p>
            <a:pPr marL="0" indent="0">
              <a:lnSpc>
                <a:spcPct val="115000"/>
              </a:lnSpc>
              <a:spcBef>
                <a:spcPts val="300"/>
              </a:spcBef>
            </a:pP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“Que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desafios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quer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abordar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 </a:t>
            </a:r>
          </a:p>
          <a:p>
            <a:pPr marL="0" indent="0">
              <a:lnSpc>
                <a:spcPct val="114999"/>
              </a:lnSpc>
              <a:spcBef>
                <a:spcPts val="300"/>
              </a:spcBef>
            </a:pP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“Onde se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vê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daqui</a:t>
            </a:r>
            <a:r>
              <a:rPr lang="en-US" sz="1200" b="1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6 meses?"</a:t>
            </a:r>
          </a:p>
        </p:txBody>
      </p:sp>
    </p:spTree>
    <p:extLst>
      <p:ext uri="{BB962C8B-B14F-4D97-AF65-F5344CB8AC3E}">
        <p14:creationId xmlns:p14="http://schemas.microsoft.com/office/powerpoint/2010/main" val="1123214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ef86f86b0_2_12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Manter a integridade nas relações de mentoria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2" name="Google Shape;292;g36ef86f86b0_2_120"/>
          <p:cNvSpPr txBox="1"/>
          <p:nvPr/>
        </p:nvSpPr>
        <p:spPr>
          <a:xfrm>
            <a:off x="954475" y="1006009"/>
            <a:ext cx="108765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Proteger Confidencialidade &amp; Construir a confiança</a:t>
            </a:r>
            <a:endParaRPr sz="1800" b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Os/as mentores/as devem proteger as informações privadas partilhadas pelas </a:t>
            </a:r>
            <a:r>
              <a:rPr lang="pt-PT" i="1" dirty="0" err="1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mentoradas</a:t>
            </a: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criar um espaço seguro para o diálogo aberto, divulgando-as apenas quando exigido por lei ou por questões éticas.</a:t>
            </a:r>
            <a:endParaRPr sz="1600" i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3" name="Google Shape;293;g36ef86f86b0_2_120"/>
          <p:cNvSpPr txBox="1"/>
          <p:nvPr/>
        </p:nvSpPr>
        <p:spPr>
          <a:xfrm>
            <a:off x="954475" y="1968982"/>
            <a:ext cx="10876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Definir Papéis &amp; Estabelecer objetivos claros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Esclareça desde o início o objetivo, o âmbito e os limites da relação de mentoria para evitar confusões e garantir o entendimento mútuo. </a:t>
            </a:r>
            <a:endParaRPr i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4" name="Google Shape;294;g36ef86f86b0_2_120"/>
          <p:cNvSpPr txBox="1"/>
          <p:nvPr/>
        </p:nvSpPr>
        <p:spPr>
          <a:xfrm>
            <a:off x="954475" y="2879959"/>
            <a:ext cx="108765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Manter limites saudáveis &amp; Evitar a dependência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Estabeleça limites em relação ao tempo, envolvimento emocional e tomada de decisões, para incentivar a independência da </a:t>
            </a:r>
            <a:r>
              <a:rPr lang="pt-PT" i="1" dirty="0" err="1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evitar a dependência excessiva.</a:t>
            </a:r>
            <a:endParaRPr i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5" name="Google Shape;295;g36ef86f86b0_2_120"/>
          <p:cNvSpPr txBox="1"/>
          <p:nvPr/>
        </p:nvSpPr>
        <p:spPr>
          <a:xfrm>
            <a:off x="954475" y="3790671"/>
            <a:ext cx="108765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Respeitar as diferenças &amp; Ser Inclusiva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Os/as mentores/as devem ser culturalmente sensíveis, ter uma mente aberta e evitar impor valores pessoais, garantindo que a relação seja respeitosa e inclusiva. </a:t>
            </a:r>
            <a:endParaRPr i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6" name="Google Shape;296;g36ef86f86b0_2_120"/>
          <p:cNvSpPr txBox="1"/>
          <p:nvPr/>
        </p:nvSpPr>
        <p:spPr>
          <a:xfrm>
            <a:off x="954475" y="4701250"/>
            <a:ext cx="108765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Agir com Integridade &amp; Transparência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Seja honesto/a sobre as suas capacidades, evite papéis duplos ou conflitos de interesses e seja um exemplo de comportamento ético em todas as interações.</a:t>
            </a:r>
            <a:r>
              <a:rPr lang="pt-PT" sz="1800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sz="1800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7" name="Google Shape;297;g36ef86f86b0_2_120"/>
          <p:cNvSpPr txBox="1"/>
          <p:nvPr/>
        </p:nvSpPr>
        <p:spPr>
          <a:xfrm>
            <a:off x="954475" y="5545921"/>
            <a:ext cx="10876500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sz="1800" b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Saber quando avançar ou recuar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Reconhecer quando as necessidades de uma </a:t>
            </a:r>
            <a:r>
              <a:rPr lang="pt-PT" i="1" dirty="0" err="1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mentorada</a:t>
            </a:r>
            <a:r>
              <a:rPr lang="pt-PT" i="1" dirty="0">
                <a:solidFill>
                  <a:srgbClr val="3A38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vão além da sua especialização — tais como questões de saúde mental ou jurídicas — e encaminhe-a para o apoio profissional adequado. </a:t>
            </a:r>
            <a:endParaRPr i="1" dirty="0">
              <a:solidFill>
                <a:srgbClr val="3A383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8" name="Google Shape;298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1083844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1994556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2905268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3815980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4726692"/>
            <a:ext cx="441715" cy="441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36ef86f86b0_2_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312764" y="5637404"/>
            <a:ext cx="441715" cy="441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9882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362081" y="1020459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[1] WHEN,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Be My Help Handbook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https://when.org.gr/wp-content/uploads/2025/01/ENG_Be-My-Help-Handbook.pdf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[2] WHEN Mentoring Platform, “FAQ for Mentors,”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https://mentoring.when.org.gr/faq/for-mentors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[3] WHEN Mentoring Platform, “FAQ for Mentees,”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https://mentoring.when.org.gr/faq/for-mentees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[4] WHEN Mentoring Platform, “Mentoring in General – FAQ,”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https://mentoring.when.org.gr/faq/mentoring-in-general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[5] University of Cambridge,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Mentoring Guide 2020 (v3)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https://www.ppd.admin.cam.ac.uk/files/mentoring_guide_2020_v3.pdf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[6] Guider, “Types of Mentoring,” Guider Blog.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https://guider-ai.com/blog/types-of-mentoring/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[7] Together Platform,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Mentor Handbook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https://www.togetherplatform.com/handbook/mentor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>
          <a:extLst>
            <a:ext uri="{FF2B5EF4-FFF2-40B4-BE49-F238E27FC236}">
              <a16:creationId xmlns:a16="http://schemas.microsoft.com/office/drawing/2014/main" id="{2D7D2E90-8D85-6BE1-8A2F-BA2C4391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45C781B6-4E52-61F3-AAB7-EBA0A54A10E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[8] Stockton,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SOLER</a:t>
            </a:r>
            <a:r>
              <a:rPr lang="en-US" sz="20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Model (Egan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[Online]. Available: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https://www.stockton.ac.uk/media/3545/the-soler-model-script.pdf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[9] The Colin James Method, "What is 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eflective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Listening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A definitive Guide," [Online]. Available: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https://colinjamesmethod.com/what-is-reflective-listening/</a:t>
            </a:r>
            <a:endParaRPr lang="en-US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>
              <a:spcAft>
                <a:spcPts val="3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[10]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Untools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"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Ladder of Inference,"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 Available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https://untools.co/ladder-of-inference/</a:t>
            </a:r>
            <a:endParaRPr lang="en-US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[11] Mindtools, "The GROW Model of Coaching and Mentoring,"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https://www.mindtools.com/an0fzpz/the-grow-model-of-coaching-and-mentoring</a:t>
            </a: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[12]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PositivePsychology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"What is Appreciative Inquiry?,"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https://positivepsychology.com/appreciative-inquiry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[13]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Mentorink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"Gallup Clifton Strengths,"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https://www.mentorink.com/blog/gallup-clifton-strengths-strengthsfinder-a-complete-guide/#:~:text=Improved%20Career%20and%20Personal%20Development%20By%20aligning</a:t>
            </a:r>
            <a:r>
              <a:rPr lang="en-US" sz="2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,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more%20effective%20for%20long%2Dterm%20growth%20and%20happiness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n-US" dirty="0">
              <a:solidFill>
                <a:srgbClr val="000000"/>
              </a:solidFill>
            </a:endParaRPr>
          </a:p>
          <a:p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92112-CECC-76D4-0CA4-3332E5529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56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>
          <a:extLst>
            <a:ext uri="{FF2B5EF4-FFF2-40B4-BE49-F238E27FC236}">
              <a16:creationId xmlns:a16="http://schemas.microsoft.com/office/drawing/2014/main" id="{9137596D-B6B5-2E5E-785A-1DA86BAB6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612FE29A-D5C1-FE5E-8734-1C40664FA91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[14] Indeed, "How to use the STAR interview method,"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https://ca.indeed.com/career-advice/interviewing/star-interview-method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[15] Medium, "3 Storytelling Frameworks,"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https://writingcooperative.com/3-storytelling-frameworks-i-am-using-to-transform-my-content-writing-8433c83ce87e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>
              <a:spcAft>
                <a:spcPts val="3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[16] Nordic Coach and NLP Academy, "The Power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Methaphors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 Coaching,"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https://nordicnlp.com/2025/02/27/the-power-of-metaphors-in-coaching/</a:t>
            </a:r>
            <a:endParaRPr lang="en-US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  <a:hlinkClick r:id="rId5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[17] Center for Creative Leadership, "Use Situation-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Behaviour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-Impact (SBI)™ to understand intent,"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https://www.ccl.org/articles/leading-effectively-articles/closing-the-gap-between-intent-vs-impact-sbii/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[18]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Marshall Goldsmith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"Feedforward | No1 Approach To Seeking Ideas For Improvement,"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https://www.nlp-techniques.org/what-is-nlp/nlp-planning/nlp-feedforward/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EBACA-AA77-5536-DCCC-E4DB696F0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9917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>
          <a:extLst>
            <a:ext uri="{FF2B5EF4-FFF2-40B4-BE49-F238E27FC236}">
              <a16:creationId xmlns:a16="http://schemas.microsoft.com/office/drawing/2014/main" id="{5E78E016-BB85-914F-BFE9-957B47C26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D5C9F1E8-E5F2-3ED3-7AA3-D484E6F0C0F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[19] Bramlett Partners, "Radical Candor (Care Personally + Challenge Directly),"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https://bramlettpartners.com/blog/radical-candor-care-personally-challenge-directly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>
              <a:spcAft>
                <a:spcPts val="300"/>
              </a:spcAf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[20] TSW Training, "Daniel Goleman’s Emotional Intelligence in Leadership," 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[Online]. Available: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https://www.tsw.co.uk/blog/leadership-and-management/daniel-goleman-emotional-intelligence/</a:t>
            </a:r>
            <a:endParaRPr lang="en-US" u="sng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>
              <a:spcAft>
                <a:spcPts val="300"/>
              </a:spcAft>
            </a:pPr>
            <a:endParaRPr lang="en-US" b="0" i="0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 rtl="0" fontAlgn="base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A1310-712F-DEFB-2862-445A346B5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Referências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21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163154563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?>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?>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?>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89EDE8-9178-40DA-AB0E-AD599976D7F9}"/>
</file>

<file path=customXml/itemProps3.xml><?xml version="1.0" encoding="utf-8"?>
<ds:datastoreItem xmlns:ds="http://schemas.openxmlformats.org/officeDocument/2006/customXml" ds:itemID="{4D1063C5-86A0-4715-8522-F2257C23019B}">
  <ds:schemaRefs>
    <ds:schemaRef ds:uri="4172106c-0329-462c-8309-f6a8c7ae0f26"/>
    <ds:schemaRef ds:uri="8c43ccb9-9360-4c7e-8a49-c084974a2f46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4278</Words>
  <Application>Microsoft Office PowerPoint</Application>
  <PresentationFormat>Panorámica</PresentationFormat>
  <Paragraphs>324</Paragraphs>
  <Slides>38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38</vt:i4>
      </vt:variant>
    </vt:vector>
  </HeadingPairs>
  <TitlesOfParts>
    <vt:vector size="46" baseType="lpstr">
      <vt:lpstr>Aptos</vt:lpstr>
      <vt:lpstr>Arial</vt:lpstr>
      <vt:lpstr>Calibri</vt:lpstr>
      <vt:lpstr>Noto Sans Symbols</vt:lpstr>
      <vt:lpstr>Wingdings</vt:lpstr>
      <vt:lpstr>Wingdings,Sans-Serif</vt:lpstr>
      <vt:lpstr>Full Color Version</vt:lpstr>
      <vt:lpstr>1_Full Color Version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Tomás Puebla</cp:lastModifiedBy>
  <cp:revision>12</cp:revision>
  <dcterms:created xsi:type="dcterms:W3CDTF">2021-11-15T23:44:31Z</dcterms:created>
  <dcterms:modified xsi:type="dcterms:W3CDTF">2025-09-29T09:07:28Z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