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  <p:sldMasterId id="2147483673" r:id="rId5"/>
  </p:sldMasterIdLst>
  <p:notesMasterIdLst>
    <p:notesMasterId r:id="rId29"/>
  </p:notesMasterIdLst>
  <p:sldIdLst>
    <p:sldId id="256" r:id="rId6"/>
    <p:sldId id="316" r:id="rId7"/>
    <p:sldId id="302" r:id="rId8"/>
    <p:sldId id="334" r:id="rId9"/>
    <p:sldId id="257" r:id="rId10"/>
    <p:sldId id="258" r:id="rId11"/>
    <p:sldId id="259" r:id="rId12"/>
    <p:sldId id="335" r:id="rId13"/>
    <p:sldId id="263" r:id="rId14"/>
    <p:sldId id="264" r:id="rId15"/>
    <p:sldId id="265" r:id="rId16"/>
    <p:sldId id="289" r:id="rId17"/>
    <p:sldId id="336" r:id="rId18"/>
    <p:sldId id="290" r:id="rId19"/>
    <p:sldId id="309" r:id="rId20"/>
    <p:sldId id="310" r:id="rId21"/>
    <p:sldId id="311" r:id="rId22"/>
    <p:sldId id="337" r:id="rId23"/>
    <p:sldId id="312" r:id="rId24"/>
    <p:sldId id="313" r:id="rId25"/>
    <p:sldId id="271" r:id="rId26"/>
    <p:sldId id="351" r:id="rId27"/>
    <p:sldId id="350" r:id="rId2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r:id="rId51" roundtripDataSignature="AMtx7mj26z96FH07TjDaI6MmyX0z1VDnNw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607C65D-3334-01BB-E6B5-597E157B9DF2}" name="Gabi Filip" initials="GF" userId="S::HQFILGAB@carlsberggroup.com::2e577dd8-36a3-4f90-a553-6a1e45ac9d71" providerId="AD"/>
  <p188:author id="{1CBF8D7E-4D79-E206-25F1-D83877CAD147}" name="Tomás Puebla" initials="TP" userId="S::otri_cetem.es#ext#@enspunlpt.onmicrosoft.com::425d544d-19d1-4e1e-b573-c00234ca0ee0" providerId="AD"/>
  <p188:author id="{145BC387-1FD6-8DA0-504A-995384A35E16}" name="pinelopi@when.org.gr" initials="pi" userId="S::pinelopi_when.org.gr#ext#@enspunlpt.onmicrosoft.com::aaaf8eb5-e05b-4f25-9bc5-7529f72f15cc" providerId="AD"/>
  <p188:author id="{BC089395-CBB4-FAB9-479C-8F54A543A85A}" name="Ursula Choroba" initials="UC" userId="S::uschi_womenintechalliance.com#ext#@enspunlpt.onmicrosoft.com::f692cf1a-c5da-41dd-8630-3abab9d1d45a" providerId="AD"/>
  <p188:author id="{C8E7C8B1-CBA9-7C74-5362-D9EBE2AC7519}" name="office@cosvitec.eu" initials="of" userId="S::office_cosvitec.eu#ext#@enspunlpt.onmicrosoft.com::d379c825-0547-4df2-80d1-2b7b4eb514b5" providerId="AD"/>
  <p188:author id="{6D231FCF-9101-7743-EAE2-8B169A375DBD}" name="Jesus David Cortês Gil" initials="JG" userId="S::jesus.gil@ensp.unl.pt::cca21596-008c-44a8-9e08-e13131bfd1c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7DB5879-48B8-4116-B00A-4C0131EB1CFB}">
  <a:tblStyle styleId="{77DB5879-48B8-4116-B00A-4C0131EB1CFB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254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55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57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56" Type="http://schemas.microsoft.com/office/2016/11/relationships/changesInfo" Target="changesInfos/changesInfo1.xml"/><Relationship Id="rId8" Type="http://schemas.openxmlformats.org/officeDocument/2006/relationships/slide" Target="slides/slide3.xml"/><Relationship Id="rId51" Type="http://customschemas.google.com/relationships/presentationmetadata" Target="meta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 Marinho" userId="1c7010b0-66dd-405b-a80b-8f79914ea01b" providerId="ADAL" clId="{9A510C79-C3ED-4AA9-9F05-B413D80D1749}"/>
    <pc:docChg chg="undo custSel modSld">
      <pc:chgData name="Andrea Marinho" userId="1c7010b0-66dd-405b-a80b-8f79914ea01b" providerId="ADAL" clId="{9A510C79-C3ED-4AA9-9F05-B413D80D1749}" dt="2025-09-19T08:49:57.220" v="1230" actId="14100"/>
      <pc:docMkLst>
        <pc:docMk/>
      </pc:docMkLst>
      <pc:sldChg chg="modSp mod">
        <pc:chgData name="Andrea Marinho" userId="1c7010b0-66dd-405b-a80b-8f79914ea01b" providerId="ADAL" clId="{9A510C79-C3ED-4AA9-9F05-B413D80D1749}" dt="2025-09-19T08:49:57.220" v="1230" actId="14100"/>
        <pc:sldMkLst>
          <pc:docMk/>
          <pc:sldMk cId="0" sldId="256"/>
        </pc:sldMkLst>
        <pc:spChg chg="mod">
          <ac:chgData name="Andrea Marinho" userId="1c7010b0-66dd-405b-a80b-8f79914ea01b" providerId="ADAL" clId="{9A510C79-C3ED-4AA9-9F05-B413D80D1749}" dt="2025-09-19T08:49:57.220" v="1230" actId="14100"/>
          <ac:spMkLst>
            <pc:docMk/>
            <pc:sldMk cId="0" sldId="256"/>
            <ac:spMk id="134" creationId="{00000000-0000-0000-0000-000000000000}"/>
          </ac:spMkLst>
        </pc:spChg>
      </pc:sldChg>
      <pc:sldChg chg="modSp mod">
        <pc:chgData name="Andrea Marinho" userId="1c7010b0-66dd-405b-a80b-8f79914ea01b" providerId="ADAL" clId="{9A510C79-C3ED-4AA9-9F05-B413D80D1749}" dt="2025-09-19T07:54:10.558" v="247" actId="20577"/>
        <pc:sldMkLst>
          <pc:docMk/>
          <pc:sldMk cId="0" sldId="257"/>
        </pc:sldMkLst>
        <pc:spChg chg="mod">
          <ac:chgData name="Andrea Marinho" userId="1c7010b0-66dd-405b-a80b-8f79914ea01b" providerId="ADAL" clId="{9A510C79-C3ED-4AA9-9F05-B413D80D1749}" dt="2025-09-19T07:53:41.329" v="243" actId="790"/>
          <ac:spMkLst>
            <pc:docMk/>
            <pc:sldMk cId="0" sldId="257"/>
            <ac:spMk id="140" creationId="{00000000-0000-0000-0000-000000000000}"/>
          </ac:spMkLst>
        </pc:spChg>
        <pc:spChg chg="mod">
          <ac:chgData name="Andrea Marinho" userId="1c7010b0-66dd-405b-a80b-8f79914ea01b" providerId="ADAL" clId="{9A510C79-C3ED-4AA9-9F05-B413D80D1749}" dt="2025-09-19T07:54:10.558" v="247" actId="20577"/>
          <ac:spMkLst>
            <pc:docMk/>
            <pc:sldMk cId="0" sldId="257"/>
            <ac:spMk id="141" creationId="{00000000-0000-0000-0000-000000000000}"/>
          </ac:spMkLst>
        </pc:spChg>
      </pc:sldChg>
      <pc:sldChg chg="modSp mod">
        <pc:chgData name="Andrea Marinho" userId="1c7010b0-66dd-405b-a80b-8f79914ea01b" providerId="ADAL" clId="{9A510C79-C3ED-4AA9-9F05-B413D80D1749}" dt="2025-09-19T07:55:51.899" v="263" actId="20577"/>
        <pc:sldMkLst>
          <pc:docMk/>
          <pc:sldMk cId="0" sldId="258"/>
        </pc:sldMkLst>
        <pc:spChg chg="mod">
          <ac:chgData name="Andrea Marinho" userId="1c7010b0-66dd-405b-a80b-8f79914ea01b" providerId="ADAL" clId="{9A510C79-C3ED-4AA9-9F05-B413D80D1749}" dt="2025-09-19T07:54:36.559" v="255" actId="20577"/>
          <ac:spMkLst>
            <pc:docMk/>
            <pc:sldMk cId="0" sldId="258"/>
            <ac:spMk id="2" creationId="{5B099DE0-48BF-9C34-57EF-7178BF615B47}"/>
          </ac:spMkLst>
        </pc:spChg>
        <pc:spChg chg="mod">
          <ac:chgData name="Andrea Marinho" userId="1c7010b0-66dd-405b-a80b-8f79914ea01b" providerId="ADAL" clId="{9A510C79-C3ED-4AA9-9F05-B413D80D1749}" dt="2025-09-19T07:54:44.884" v="259" actId="20577"/>
          <ac:spMkLst>
            <pc:docMk/>
            <pc:sldMk cId="0" sldId="258"/>
            <ac:spMk id="146" creationId="{00000000-0000-0000-0000-000000000000}"/>
          </ac:spMkLst>
        </pc:spChg>
        <pc:spChg chg="mod">
          <ac:chgData name="Andrea Marinho" userId="1c7010b0-66dd-405b-a80b-8f79914ea01b" providerId="ADAL" clId="{9A510C79-C3ED-4AA9-9F05-B413D80D1749}" dt="2025-09-19T07:55:51.899" v="263" actId="20577"/>
          <ac:spMkLst>
            <pc:docMk/>
            <pc:sldMk cId="0" sldId="258"/>
            <ac:spMk id="147" creationId="{00000000-0000-0000-0000-000000000000}"/>
          </ac:spMkLst>
        </pc:spChg>
      </pc:sldChg>
      <pc:sldChg chg="modSp mod">
        <pc:chgData name="Andrea Marinho" userId="1c7010b0-66dd-405b-a80b-8f79914ea01b" providerId="ADAL" clId="{9A510C79-C3ED-4AA9-9F05-B413D80D1749}" dt="2025-09-19T07:59:06.853" v="388" actId="790"/>
        <pc:sldMkLst>
          <pc:docMk/>
          <pc:sldMk cId="0" sldId="259"/>
        </pc:sldMkLst>
        <pc:spChg chg="mod">
          <ac:chgData name="Andrea Marinho" userId="1c7010b0-66dd-405b-a80b-8f79914ea01b" providerId="ADAL" clId="{9A510C79-C3ED-4AA9-9F05-B413D80D1749}" dt="2025-09-19T07:59:06.853" v="388" actId="790"/>
          <ac:spMkLst>
            <pc:docMk/>
            <pc:sldMk cId="0" sldId="259"/>
            <ac:spMk id="152" creationId="{00000000-0000-0000-0000-000000000000}"/>
          </ac:spMkLst>
        </pc:spChg>
        <pc:spChg chg="mod">
          <ac:chgData name="Andrea Marinho" userId="1c7010b0-66dd-405b-a80b-8f79914ea01b" providerId="ADAL" clId="{9A510C79-C3ED-4AA9-9F05-B413D80D1749}" dt="2025-09-19T07:59:06.853" v="388" actId="790"/>
          <ac:spMkLst>
            <pc:docMk/>
            <pc:sldMk cId="0" sldId="259"/>
            <ac:spMk id="153" creationId="{00000000-0000-0000-0000-000000000000}"/>
          </ac:spMkLst>
        </pc:spChg>
      </pc:sldChg>
      <pc:sldChg chg="modSp mod">
        <pc:chgData name="Andrea Marinho" userId="1c7010b0-66dd-405b-a80b-8f79914ea01b" providerId="ADAL" clId="{9A510C79-C3ED-4AA9-9F05-B413D80D1749}" dt="2025-09-19T08:02:59.621" v="462" actId="20577"/>
        <pc:sldMkLst>
          <pc:docMk/>
          <pc:sldMk cId="0" sldId="263"/>
        </pc:sldMkLst>
        <pc:spChg chg="mod">
          <ac:chgData name="Andrea Marinho" userId="1c7010b0-66dd-405b-a80b-8f79914ea01b" providerId="ADAL" clId="{9A510C79-C3ED-4AA9-9F05-B413D80D1749}" dt="2025-09-19T08:02:59.621" v="462" actId="20577"/>
          <ac:spMkLst>
            <pc:docMk/>
            <pc:sldMk cId="0" sldId="263"/>
            <ac:spMk id="190" creationId="{00000000-0000-0000-0000-000000000000}"/>
          </ac:spMkLst>
        </pc:spChg>
      </pc:sldChg>
      <pc:sldChg chg="modSp mod">
        <pc:chgData name="Andrea Marinho" userId="1c7010b0-66dd-405b-a80b-8f79914ea01b" providerId="ADAL" clId="{9A510C79-C3ED-4AA9-9F05-B413D80D1749}" dt="2025-09-19T08:11:47.193" v="708" actId="20577"/>
        <pc:sldMkLst>
          <pc:docMk/>
          <pc:sldMk cId="0" sldId="264"/>
        </pc:sldMkLst>
        <pc:spChg chg="mod">
          <ac:chgData name="Andrea Marinho" userId="1c7010b0-66dd-405b-a80b-8f79914ea01b" providerId="ADAL" clId="{9A510C79-C3ED-4AA9-9F05-B413D80D1749}" dt="2025-09-19T08:11:47.193" v="708" actId="20577"/>
          <ac:spMkLst>
            <pc:docMk/>
            <pc:sldMk cId="0" sldId="264"/>
            <ac:spMk id="197" creationId="{00000000-0000-0000-0000-000000000000}"/>
          </ac:spMkLst>
        </pc:spChg>
      </pc:sldChg>
      <pc:sldChg chg="modSp mod">
        <pc:chgData name="Andrea Marinho" userId="1c7010b0-66dd-405b-a80b-8f79914ea01b" providerId="ADAL" clId="{9A510C79-C3ED-4AA9-9F05-B413D80D1749}" dt="2025-09-19T08:27:04.633" v="826" actId="20577"/>
        <pc:sldMkLst>
          <pc:docMk/>
          <pc:sldMk cId="0" sldId="265"/>
        </pc:sldMkLst>
        <pc:spChg chg="mod">
          <ac:chgData name="Andrea Marinho" userId="1c7010b0-66dd-405b-a80b-8f79914ea01b" providerId="ADAL" clId="{9A510C79-C3ED-4AA9-9F05-B413D80D1749}" dt="2025-09-19T08:13:48.790" v="723" actId="790"/>
          <ac:spMkLst>
            <pc:docMk/>
            <pc:sldMk cId="0" sldId="265"/>
            <ac:spMk id="203" creationId="{00000000-0000-0000-0000-000000000000}"/>
          </ac:spMkLst>
        </pc:spChg>
        <pc:spChg chg="mod">
          <ac:chgData name="Andrea Marinho" userId="1c7010b0-66dd-405b-a80b-8f79914ea01b" providerId="ADAL" clId="{9A510C79-C3ED-4AA9-9F05-B413D80D1749}" dt="2025-09-19T08:27:04.633" v="826" actId="20577"/>
          <ac:spMkLst>
            <pc:docMk/>
            <pc:sldMk cId="0" sldId="265"/>
            <ac:spMk id="204" creationId="{00000000-0000-0000-0000-000000000000}"/>
          </ac:spMkLst>
        </pc:spChg>
      </pc:sldChg>
      <pc:sldChg chg="modSp mod">
        <pc:chgData name="Andrea Marinho" userId="1c7010b0-66dd-405b-a80b-8f79914ea01b" providerId="ADAL" clId="{9A510C79-C3ED-4AA9-9F05-B413D80D1749}" dt="2025-09-19T08:28:41.514" v="872" actId="20577"/>
        <pc:sldMkLst>
          <pc:docMk/>
          <pc:sldMk cId="344448042" sldId="289"/>
        </pc:sldMkLst>
        <pc:spChg chg="mod">
          <ac:chgData name="Andrea Marinho" userId="1c7010b0-66dd-405b-a80b-8f79914ea01b" providerId="ADAL" clId="{9A510C79-C3ED-4AA9-9F05-B413D80D1749}" dt="2025-09-19T08:27:49.344" v="830" actId="20577"/>
          <ac:spMkLst>
            <pc:docMk/>
            <pc:sldMk cId="344448042" sldId="289"/>
            <ac:spMk id="2" creationId="{5684BB93-A52E-072F-54C6-D9F6D137D3CB}"/>
          </ac:spMkLst>
        </pc:spChg>
        <pc:spChg chg="mod">
          <ac:chgData name="Andrea Marinho" userId="1c7010b0-66dd-405b-a80b-8f79914ea01b" providerId="ADAL" clId="{9A510C79-C3ED-4AA9-9F05-B413D80D1749}" dt="2025-09-19T08:28:41.514" v="872" actId="20577"/>
          <ac:spMkLst>
            <pc:docMk/>
            <pc:sldMk cId="344448042" sldId="289"/>
            <ac:spMk id="3" creationId="{4BEEC881-D09D-E943-38ED-407A611B8DB1}"/>
          </ac:spMkLst>
        </pc:spChg>
      </pc:sldChg>
      <pc:sldChg chg="modSp mod">
        <pc:chgData name="Andrea Marinho" userId="1c7010b0-66dd-405b-a80b-8f79914ea01b" providerId="ADAL" clId="{9A510C79-C3ED-4AA9-9F05-B413D80D1749}" dt="2025-09-19T07:51:06.301" v="184" actId="20577"/>
        <pc:sldMkLst>
          <pc:docMk/>
          <pc:sldMk cId="2754769628" sldId="302"/>
        </pc:sldMkLst>
        <pc:spChg chg="mod">
          <ac:chgData name="Andrea Marinho" userId="1c7010b0-66dd-405b-a80b-8f79914ea01b" providerId="ADAL" clId="{9A510C79-C3ED-4AA9-9F05-B413D80D1749}" dt="2025-09-19T07:51:06.301" v="184" actId="20577"/>
          <ac:spMkLst>
            <pc:docMk/>
            <pc:sldMk cId="2754769628" sldId="302"/>
            <ac:spMk id="3" creationId="{B69A91E7-B505-C582-844A-7252BBD81619}"/>
          </ac:spMkLst>
        </pc:spChg>
        <pc:spChg chg="mod">
          <ac:chgData name="Andrea Marinho" userId="1c7010b0-66dd-405b-a80b-8f79914ea01b" providerId="ADAL" clId="{9A510C79-C3ED-4AA9-9F05-B413D80D1749}" dt="2025-09-18T11:38:04.255" v="18" actId="20577"/>
          <ac:spMkLst>
            <pc:docMk/>
            <pc:sldMk cId="2754769628" sldId="302"/>
            <ac:spMk id="6" creationId="{DC810EDE-5B80-4B31-6B8B-D0B8081D2C4E}"/>
          </ac:spMkLst>
        </pc:spChg>
      </pc:sldChg>
      <pc:sldChg chg="modSp mod">
        <pc:chgData name="Andrea Marinho" userId="1c7010b0-66dd-405b-a80b-8f79914ea01b" providerId="ADAL" clId="{9A510C79-C3ED-4AA9-9F05-B413D80D1749}" dt="2025-09-19T08:33:58.824" v="930" actId="20577"/>
        <pc:sldMkLst>
          <pc:docMk/>
          <pc:sldMk cId="1291937314" sldId="309"/>
        </pc:sldMkLst>
        <pc:spChg chg="mod">
          <ac:chgData name="Andrea Marinho" userId="1c7010b0-66dd-405b-a80b-8f79914ea01b" providerId="ADAL" clId="{9A510C79-C3ED-4AA9-9F05-B413D80D1749}" dt="2025-09-19T08:33:58.824" v="930" actId="20577"/>
          <ac:spMkLst>
            <pc:docMk/>
            <pc:sldMk cId="1291937314" sldId="309"/>
            <ac:spMk id="3" creationId="{14D1075A-52FC-E2B0-8699-E7DD7809463E}"/>
          </ac:spMkLst>
        </pc:spChg>
      </pc:sldChg>
      <pc:sldChg chg="modSp mod">
        <pc:chgData name="Andrea Marinho" userId="1c7010b0-66dd-405b-a80b-8f79914ea01b" providerId="ADAL" clId="{9A510C79-C3ED-4AA9-9F05-B413D80D1749}" dt="2025-09-19T08:37:57.302" v="980" actId="20577"/>
        <pc:sldMkLst>
          <pc:docMk/>
          <pc:sldMk cId="2649933664" sldId="310"/>
        </pc:sldMkLst>
        <pc:graphicFrameChg chg="modGraphic">
          <ac:chgData name="Andrea Marinho" userId="1c7010b0-66dd-405b-a80b-8f79914ea01b" providerId="ADAL" clId="{9A510C79-C3ED-4AA9-9F05-B413D80D1749}" dt="2025-09-19T08:37:57.302" v="980" actId="20577"/>
          <ac:graphicFrameMkLst>
            <pc:docMk/>
            <pc:sldMk cId="2649933664" sldId="310"/>
            <ac:graphicFrameMk id="5" creationId="{10979CD1-C0AA-004C-4CEF-88FE06D1E2CE}"/>
          </ac:graphicFrameMkLst>
        </pc:graphicFrameChg>
      </pc:sldChg>
      <pc:sldChg chg="modSp mod">
        <pc:chgData name="Andrea Marinho" userId="1c7010b0-66dd-405b-a80b-8f79914ea01b" providerId="ADAL" clId="{9A510C79-C3ED-4AA9-9F05-B413D80D1749}" dt="2025-09-19T08:41:42.194" v="1048" actId="20577"/>
        <pc:sldMkLst>
          <pc:docMk/>
          <pc:sldMk cId="3382883813" sldId="311"/>
        </pc:sldMkLst>
        <pc:graphicFrameChg chg="modGraphic">
          <ac:chgData name="Andrea Marinho" userId="1c7010b0-66dd-405b-a80b-8f79914ea01b" providerId="ADAL" clId="{9A510C79-C3ED-4AA9-9F05-B413D80D1749}" dt="2025-09-19T08:41:42.194" v="1048" actId="20577"/>
          <ac:graphicFrameMkLst>
            <pc:docMk/>
            <pc:sldMk cId="3382883813" sldId="311"/>
            <ac:graphicFrameMk id="5" creationId="{36296BDA-FA59-1174-B2F3-766458B50CB9}"/>
          </ac:graphicFrameMkLst>
        </pc:graphicFrameChg>
      </pc:sldChg>
      <pc:sldChg chg="modSp mod">
        <pc:chgData name="Andrea Marinho" userId="1c7010b0-66dd-405b-a80b-8f79914ea01b" providerId="ADAL" clId="{9A510C79-C3ED-4AA9-9F05-B413D80D1749}" dt="2025-09-19T08:46:17.594" v="1214" actId="20577"/>
        <pc:sldMkLst>
          <pc:docMk/>
          <pc:sldMk cId="4289537610" sldId="312"/>
        </pc:sldMkLst>
        <pc:spChg chg="mod">
          <ac:chgData name="Andrea Marinho" userId="1c7010b0-66dd-405b-a80b-8f79914ea01b" providerId="ADAL" clId="{9A510C79-C3ED-4AA9-9F05-B413D80D1749}" dt="2025-09-19T08:42:30.811" v="1053" actId="20577"/>
          <ac:spMkLst>
            <pc:docMk/>
            <pc:sldMk cId="4289537610" sldId="312"/>
            <ac:spMk id="4" creationId="{1E3F8140-7A3C-C9F6-8E2B-51CA1B694CBE}"/>
          </ac:spMkLst>
        </pc:spChg>
        <pc:spChg chg="mod">
          <ac:chgData name="Andrea Marinho" userId="1c7010b0-66dd-405b-a80b-8f79914ea01b" providerId="ADAL" clId="{9A510C79-C3ED-4AA9-9F05-B413D80D1749}" dt="2025-09-19T08:43:57.874" v="1129" actId="20577"/>
          <ac:spMkLst>
            <pc:docMk/>
            <pc:sldMk cId="4289537610" sldId="312"/>
            <ac:spMk id="25" creationId="{0C274E35-92AD-78B7-7928-AFFA62283190}"/>
          </ac:spMkLst>
        </pc:spChg>
        <pc:graphicFrameChg chg="modGraphic">
          <ac:chgData name="Andrea Marinho" userId="1c7010b0-66dd-405b-a80b-8f79914ea01b" providerId="ADAL" clId="{9A510C79-C3ED-4AA9-9F05-B413D80D1749}" dt="2025-09-19T08:46:17.594" v="1214" actId="20577"/>
          <ac:graphicFrameMkLst>
            <pc:docMk/>
            <pc:sldMk cId="4289537610" sldId="312"/>
            <ac:graphicFrameMk id="24" creationId="{1C509CA9-FEA0-801F-6A70-3D5E6A972E3D}"/>
          </ac:graphicFrameMkLst>
        </pc:graphicFrameChg>
      </pc:sldChg>
      <pc:sldChg chg="modSp mod">
        <pc:chgData name="Andrea Marinho" userId="1c7010b0-66dd-405b-a80b-8f79914ea01b" providerId="ADAL" clId="{9A510C79-C3ED-4AA9-9F05-B413D80D1749}" dt="2025-09-19T08:48:40.744" v="1229" actId="14100"/>
        <pc:sldMkLst>
          <pc:docMk/>
          <pc:sldMk cId="235541090" sldId="313"/>
        </pc:sldMkLst>
        <pc:spChg chg="mod">
          <ac:chgData name="Andrea Marinho" userId="1c7010b0-66dd-405b-a80b-8f79914ea01b" providerId="ADAL" clId="{9A510C79-C3ED-4AA9-9F05-B413D80D1749}" dt="2025-09-19T08:47:44.170" v="1222" actId="14100"/>
          <ac:spMkLst>
            <pc:docMk/>
            <pc:sldMk cId="235541090" sldId="313"/>
            <ac:spMk id="7" creationId="{D8941233-A52B-B56C-0F87-AC724B9C6A8A}"/>
          </ac:spMkLst>
        </pc:spChg>
        <pc:graphicFrameChg chg="modGraphic">
          <ac:chgData name="Andrea Marinho" userId="1c7010b0-66dd-405b-a80b-8f79914ea01b" providerId="ADAL" clId="{9A510C79-C3ED-4AA9-9F05-B413D80D1749}" dt="2025-09-19T08:48:40.744" v="1229" actId="14100"/>
          <ac:graphicFrameMkLst>
            <pc:docMk/>
            <pc:sldMk cId="235541090" sldId="313"/>
            <ac:graphicFrameMk id="6" creationId="{9E3DDAA1-E731-DC72-9410-A01C15F51B7B}"/>
          </ac:graphicFrameMkLst>
        </pc:graphicFrameChg>
      </pc:sldChg>
      <pc:sldChg chg="modSp mod">
        <pc:chgData name="Andrea Marinho" userId="1c7010b0-66dd-405b-a80b-8f79914ea01b" providerId="ADAL" clId="{9A510C79-C3ED-4AA9-9F05-B413D80D1749}" dt="2025-09-19T07:47:41.955" v="111" actId="1076"/>
        <pc:sldMkLst>
          <pc:docMk/>
          <pc:sldMk cId="2120635925" sldId="316"/>
        </pc:sldMkLst>
        <pc:spChg chg="mod">
          <ac:chgData name="Andrea Marinho" userId="1c7010b0-66dd-405b-a80b-8f79914ea01b" providerId="ADAL" clId="{9A510C79-C3ED-4AA9-9F05-B413D80D1749}" dt="2025-09-19T07:46:10.340" v="60" actId="20577"/>
          <ac:spMkLst>
            <pc:docMk/>
            <pc:sldMk cId="2120635925" sldId="316"/>
            <ac:spMk id="3" creationId="{5EA372E3-A07D-FDBB-5D0F-69902FBCB46C}"/>
          </ac:spMkLst>
        </pc:spChg>
        <pc:spChg chg="mod">
          <ac:chgData name="Andrea Marinho" userId="1c7010b0-66dd-405b-a80b-8f79914ea01b" providerId="ADAL" clId="{9A510C79-C3ED-4AA9-9F05-B413D80D1749}" dt="2025-09-19T07:42:44.990" v="21" actId="1076"/>
          <ac:spMkLst>
            <pc:docMk/>
            <pc:sldMk cId="2120635925" sldId="316"/>
            <ac:spMk id="9" creationId="{DFB30593-BF3A-A4D9-92D7-B29DBA5DB606}"/>
          </ac:spMkLst>
        </pc:spChg>
        <pc:spChg chg="mod">
          <ac:chgData name="Andrea Marinho" userId="1c7010b0-66dd-405b-a80b-8f79914ea01b" providerId="ADAL" clId="{9A510C79-C3ED-4AA9-9F05-B413D80D1749}" dt="2025-09-19T07:42:55.719" v="23" actId="1076"/>
          <ac:spMkLst>
            <pc:docMk/>
            <pc:sldMk cId="2120635925" sldId="316"/>
            <ac:spMk id="12" creationId="{EB0D8635-ADCC-0D45-991B-8FDCBDF209E1}"/>
          </ac:spMkLst>
        </pc:spChg>
        <pc:spChg chg="mod">
          <ac:chgData name="Andrea Marinho" userId="1c7010b0-66dd-405b-a80b-8f79914ea01b" providerId="ADAL" clId="{9A510C79-C3ED-4AA9-9F05-B413D80D1749}" dt="2025-09-19T07:43:06.043" v="24" actId="1076"/>
          <ac:spMkLst>
            <pc:docMk/>
            <pc:sldMk cId="2120635925" sldId="316"/>
            <ac:spMk id="14" creationId="{46D32470-A20B-3306-41E8-E50CA757F54E}"/>
          </ac:spMkLst>
        </pc:spChg>
        <pc:spChg chg="mod">
          <ac:chgData name="Andrea Marinho" userId="1c7010b0-66dd-405b-a80b-8f79914ea01b" providerId="ADAL" clId="{9A510C79-C3ED-4AA9-9F05-B413D80D1749}" dt="2025-09-19T07:45:40.498" v="52" actId="20577"/>
          <ac:spMkLst>
            <pc:docMk/>
            <pc:sldMk cId="2120635925" sldId="316"/>
            <ac:spMk id="15" creationId="{A0F51471-3020-B5F5-F609-6857852C0974}"/>
          </ac:spMkLst>
        </pc:spChg>
        <pc:spChg chg="mod">
          <ac:chgData name="Andrea Marinho" userId="1c7010b0-66dd-405b-a80b-8f79914ea01b" providerId="ADAL" clId="{9A510C79-C3ED-4AA9-9F05-B413D80D1749}" dt="2025-09-19T07:43:26.505" v="25" actId="1076"/>
          <ac:spMkLst>
            <pc:docMk/>
            <pc:sldMk cId="2120635925" sldId="316"/>
            <ac:spMk id="20" creationId="{7D8E4CFA-8308-5313-702C-A7F7C3A0CA0A}"/>
          </ac:spMkLst>
        </pc:spChg>
        <pc:spChg chg="mod">
          <ac:chgData name="Andrea Marinho" userId="1c7010b0-66dd-405b-a80b-8f79914ea01b" providerId="ADAL" clId="{9A510C79-C3ED-4AA9-9F05-B413D80D1749}" dt="2025-09-19T07:46:31.266" v="67" actId="20577"/>
          <ac:spMkLst>
            <pc:docMk/>
            <pc:sldMk cId="2120635925" sldId="316"/>
            <ac:spMk id="21" creationId="{558B9E27-CA52-0E07-32A3-C32D79C5B1A8}"/>
          </ac:spMkLst>
        </pc:spChg>
        <pc:spChg chg="mod">
          <ac:chgData name="Andrea Marinho" userId="1c7010b0-66dd-405b-a80b-8f79914ea01b" providerId="ADAL" clId="{9A510C79-C3ED-4AA9-9F05-B413D80D1749}" dt="2025-09-19T07:43:32.479" v="27" actId="1076"/>
          <ac:spMkLst>
            <pc:docMk/>
            <pc:sldMk cId="2120635925" sldId="316"/>
            <ac:spMk id="23" creationId="{B1B12E70-AE16-598E-A6F9-5FBC92BD7879}"/>
          </ac:spMkLst>
        </pc:spChg>
        <pc:spChg chg="mod">
          <ac:chgData name="Andrea Marinho" userId="1c7010b0-66dd-405b-a80b-8f79914ea01b" providerId="ADAL" clId="{9A510C79-C3ED-4AA9-9F05-B413D80D1749}" dt="2025-09-19T07:43:42.383" v="30" actId="20577"/>
          <ac:spMkLst>
            <pc:docMk/>
            <pc:sldMk cId="2120635925" sldId="316"/>
            <ac:spMk id="25" creationId="{03129AE0-D5E6-EEFE-7DD5-2A88FC579F97}"/>
          </ac:spMkLst>
        </pc:spChg>
        <pc:spChg chg="mod">
          <ac:chgData name="Andrea Marinho" userId="1c7010b0-66dd-405b-a80b-8f79914ea01b" providerId="ADAL" clId="{9A510C79-C3ED-4AA9-9F05-B413D80D1749}" dt="2025-09-19T07:47:41.955" v="111" actId="1076"/>
          <ac:spMkLst>
            <pc:docMk/>
            <pc:sldMk cId="2120635925" sldId="316"/>
            <ac:spMk id="26" creationId="{E835DC3C-618A-8751-BCD5-72F7B6CB73DA}"/>
          </ac:spMkLst>
        </pc:spChg>
        <pc:spChg chg="mod">
          <ac:chgData name="Andrea Marinho" userId="1c7010b0-66dd-405b-a80b-8f79914ea01b" providerId="ADAL" clId="{9A510C79-C3ED-4AA9-9F05-B413D80D1749}" dt="2025-09-19T07:47:12.881" v="110" actId="20577"/>
          <ac:spMkLst>
            <pc:docMk/>
            <pc:sldMk cId="2120635925" sldId="316"/>
            <ac:spMk id="27" creationId="{29D51E03-C726-06D0-4913-AF81824761BA}"/>
          </ac:spMkLst>
        </pc:spChg>
      </pc:sldChg>
      <pc:sldChg chg="modSp mod">
        <pc:chgData name="Andrea Marinho" userId="1c7010b0-66dd-405b-a80b-8f79914ea01b" providerId="ADAL" clId="{9A510C79-C3ED-4AA9-9F05-B413D80D1749}" dt="2025-09-18T11:38:12.404" v="19" actId="20577"/>
        <pc:sldMkLst>
          <pc:docMk/>
          <pc:sldMk cId="3565469805" sldId="334"/>
        </pc:sldMkLst>
        <pc:spChg chg="mod">
          <ac:chgData name="Andrea Marinho" userId="1c7010b0-66dd-405b-a80b-8f79914ea01b" providerId="ADAL" clId="{9A510C79-C3ED-4AA9-9F05-B413D80D1749}" dt="2025-09-18T11:38:12.404" v="19" actId="20577"/>
          <ac:spMkLst>
            <pc:docMk/>
            <pc:sldMk cId="3565469805" sldId="334"/>
            <ac:spMk id="5" creationId="{3B444470-A6E5-85C8-D18B-3B80636F7087}"/>
          </ac:spMkLst>
        </pc:spChg>
      </pc:sldChg>
      <pc:sldChg chg="modSp mod">
        <pc:chgData name="Andrea Marinho" userId="1c7010b0-66dd-405b-a80b-8f79914ea01b" providerId="ADAL" clId="{9A510C79-C3ED-4AA9-9F05-B413D80D1749}" dt="2025-09-19T08:00:12.800" v="389" actId="20577"/>
        <pc:sldMkLst>
          <pc:docMk/>
          <pc:sldMk cId="3074656249" sldId="335"/>
        </pc:sldMkLst>
        <pc:spChg chg="mod">
          <ac:chgData name="Andrea Marinho" userId="1c7010b0-66dd-405b-a80b-8f79914ea01b" providerId="ADAL" clId="{9A510C79-C3ED-4AA9-9F05-B413D80D1749}" dt="2025-09-19T08:00:12.800" v="389" actId="20577"/>
          <ac:spMkLst>
            <pc:docMk/>
            <pc:sldMk cId="3074656249" sldId="335"/>
            <ac:spMk id="5" creationId="{C778B13A-2556-71BF-6B73-52B31DACC65B}"/>
          </ac:spMkLst>
        </pc:spChg>
      </pc:sldChg>
      <pc:sldChg chg="modSp mod">
        <pc:chgData name="Andrea Marinho" userId="1c7010b0-66dd-405b-a80b-8f79914ea01b" providerId="ADAL" clId="{9A510C79-C3ED-4AA9-9F05-B413D80D1749}" dt="2025-09-19T08:28:56.481" v="873" actId="20577"/>
        <pc:sldMkLst>
          <pc:docMk/>
          <pc:sldMk cId="3107872867" sldId="336"/>
        </pc:sldMkLst>
        <pc:spChg chg="mod">
          <ac:chgData name="Andrea Marinho" userId="1c7010b0-66dd-405b-a80b-8f79914ea01b" providerId="ADAL" clId="{9A510C79-C3ED-4AA9-9F05-B413D80D1749}" dt="2025-09-19T08:28:56.481" v="873" actId="20577"/>
          <ac:spMkLst>
            <pc:docMk/>
            <pc:sldMk cId="3107872867" sldId="336"/>
            <ac:spMk id="5" creationId="{F62EA331-5C13-036A-280C-0E0B18EAB01C}"/>
          </ac:spMkLst>
        </pc:spChg>
      </pc:sldChg>
      <pc:sldChg chg="modSp mod">
        <pc:chgData name="Andrea Marinho" userId="1c7010b0-66dd-405b-a80b-8f79914ea01b" providerId="ADAL" clId="{9A510C79-C3ED-4AA9-9F05-B413D80D1749}" dt="2025-09-19T08:42:17.331" v="1051" actId="20577"/>
        <pc:sldMkLst>
          <pc:docMk/>
          <pc:sldMk cId="3148847575" sldId="337"/>
        </pc:sldMkLst>
        <pc:spChg chg="mod">
          <ac:chgData name="Andrea Marinho" userId="1c7010b0-66dd-405b-a80b-8f79914ea01b" providerId="ADAL" clId="{9A510C79-C3ED-4AA9-9F05-B413D80D1749}" dt="2025-09-19T08:42:17.331" v="1051" actId="20577"/>
          <ac:spMkLst>
            <pc:docMk/>
            <pc:sldMk cId="3148847575" sldId="337"/>
            <ac:spMk id="5" creationId="{30CB8210-37A0-97E0-95C9-F850F02A708D}"/>
          </ac:spMkLst>
        </pc:spChg>
      </pc:sldChg>
    </pc:docChg>
  </pc:docChgLst>
  <pc:docChgLst>
    <pc:chgData name="Juliana Louceiro" userId="9a66b88d-793f-4467-a734-447c2619d15b" providerId="ADAL" clId="{B6495439-85FC-42ED-B4AC-44AB6234DAEA}"/>
    <pc:docChg chg="custSel modSld">
      <pc:chgData name="Juliana Louceiro" userId="9a66b88d-793f-4467-a734-447c2619d15b" providerId="ADAL" clId="{B6495439-85FC-42ED-B4AC-44AB6234DAEA}" dt="2025-09-25T10:12:21.153" v="170" actId="20577"/>
      <pc:docMkLst>
        <pc:docMk/>
      </pc:docMkLst>
      <pc:sldChg chg="modSp mod">
        <pc:chgData name="Juliana Louceiro" userId="9a66b88d-793f-4467-a734-447c2619d15b" providerId="ADAL" clId="{B6495439-85FC-42ED-B4AC-44AB6234DAEA}" dt="2025-09-25T10:03:14.940" v="29" actId="6549"/>
        <pc:sldMkLst>
          <pc:docMk/>
          <pc:sldMk cId="0" sldId="257"/>
        </pc:sldMkLst>
        <pc:spChg chg="mod">
          <ac:chgData name="Juliana Louceiro" userId="9a66b88d-793f-4467-a734-447c2619d15b" providerId="ADAL" clId="{B6495439-85FC-42ED-B4AC-44AB6234DAEA}" dt="2025-09-25T10:03:14.940" v="29" actId="6549"/>
          <ac:spMkLst>
            <pc:docMk/>
            <pc:sldMk cId="0" sldId="257"/>
            <ac:spMk id="141" creationId="{00000000-0000-0000-0000-000000000000}"/>
          </ac:spMkLst>
        </pc:spChg>
      </pc:sldChg>
      <pc:sldChg chg="modSp mod">
        <pc:chgData name="Juliana Louceiro" userId="9a66b88d-793f-4467-a734-447c2619d15b" providerId="ADAL" clId="{B6495439-85FC-42ED-B4AC-44AB6234DAEA}" dt="2025-09-25T10:03:39.303" v="31" actId="1076"/>
        <pc:sldMkLst>
          <pc:docMk/>
          <pc:sldMk cId="0" sldId="258"/>
        </pc:sldMkLst>
        <pc:spChg chg="mod">
          <ac:chgData name="Juliana Louceiro" userId="9a66b88d-793f-4467-a734-447c2619d15b" providerId="ADAL" clId="{B6495439-85FC-42ED-B4AC-44AB6234DAEA}" dt="2025-09-25T10:03:35.157" v="30" actId="1076"/>
          <ac:spMkLst>
            <pc:docMk/>
            <pc:sldMk cId="0" sldId="258"/>
            <ac:spMk id="146" creationId="{00000000-0000-0000-0000-000000000000}"/>
          </ac:spMkLst>
        </pc:spChg>
        <pc:spChg chg="mod">
          <ac:chgData name="Juliana Louceiro" userId="9a66b88d-793f-4467-a734-447c2619d15b" providerId="ADAL" clId="{B6495439-85FC-42ED-B4AC-44AB6234DAEA}" dt="2025-09-25T10:03:39.303" v="31" actId="1076"/>
          <ac:spMkLst>
            <pc:docMk/>
            <pc:sldMk cId="0" sldId="258"/>
            <ac:spMk id="147" creationId="{00000000-0000-0000-0000-000000000000}"/>
          </ac:spMkLst>
        </pc:spChg>
      </pc:sldChg>
      <pc:sldChg chg="modSp mod">
        <pc:chgData name="Juliana Louceiro" userId="9a66b88d-793f-4467-a734-447c2619d15b" providerId="ADAL" clId="{B6495439-85FC-42ED-B4AC-44AB6234DAEA}" dt="2025-09-25T10:04:19.749" v="46" actId="20577"/>
        <pc:sldMkLst>
          <pc:docMk/>
          <pc:sldMk cId="0" sldId="259"/>
        </pc:sldMkLst>
        <pc:spChg chg="mod">
          <ac:chgData name="Juliana Louceiro" userId="9a66b88d-793f-4467-a734-447c2619d15b" providerId="ADAL" clId="{B6495439-85FC-42ED-B4AC-44AB6234DAEA}" dt="2025-09-25T10:04:05.016" v="34" actId="20577"/>
          <ac:spMkLst>
            <pc:docMk/>
            <pc:sldMk cId="0" sldId="259"/>
            <ac:spMk id="152" creationId="{00000000-0000-0000-0000-000000000000}"/>
          </ac:spMkLst>
        </pc:spChg>
        <pc:spChg chg="mod">
          <ac:chgData name="Juliana Louceiro" userId="9a66b88d-793f-4467-a734-447c2619d15b" providerId="ADAL" clId="{B6495439-85FC-42ED-B4AC-44AB6234DAEA}" dt="2025-09-25T10:04:19.749" v="46" actId="20577"/>
          <ac:spMkLst>
            <pc:docMk/>
            <pc:sldMk cId="0" sldId="259"/>
            <ac:spMk id="153" creationId="{00000000-0000-0000-0000-000000000000}"/>
          </ac:spMkLst>
        </pc:spChg>
      </pc:sldChg>
      <pc:sldChg chg="modSp mod">
        <pc:chgData name="Juliana Louceiro" userId="9a66b88d-793f-4467-a734-447c2619d15b" providerId="ADAL" clId="{B6495439-85FC-42ED-B4AC-44AB6234DAEA}" dt="2025-09-25T10:05:00.374" v="53" actId="20577"/>
        <pc:sldMkLst>
          <pc:docMk/>
          <pc:sldMk cId="0" sldId="263"/>
        </pc:sldMkLst>
        <pc:spChg chg="mod">
          <ac:chgData name="Juliana Louceiro" userId="9a66b88d-793f-4467-a734-447c2619d15b" providerId="ADAL" clId="{B6495439-85FC-42ED-B4AC-44AB6234DAEA}" dt="2025-09-25T10:05:00.374" v="53" actId="20577"/>
          <ac:spMkLst>
            <pc:docMk/>
            <pc:sldMk cId="0" sldId="263"/>
            <ac:spMk id="190" creationId="{00000000-0000-0000-0000-000000000000}"/>
          </ac:spMkLst>
        </pc:spChg>
      </pc:sldChg>
      <pc:sldChg chg="modSp mod">
        <pc:chgData name="Juliana Louceiro" userId="9a66b88d-793f-4467-a734-447c2619d15b" providerId="ADAL" clId="{B6495439-85FC-42ED-B4AC-44AB6234DAEA}" dt="2025-09-25T10:05:30.336" v="59" actId="20577"/>
        <pc:sldMkLst>
          <pc:docMk/>
          <pc:sldMk cId="0" sldId="264"/>
        </pc:sldMkLst>
        <pc:spChg chg="mod">
          <ac:chgData name="Juliana Louceiro" userId="9a66b88d-793f-4467-a734-447c2619d15b" providerId="ADAL" clId="{B6495439-85FC-42ED-B4AC-44AB6234DAEA}" dt="2025-09-25T10:05:30.336" v="59" actId="20577"/>
          <ac:spMkLst>
            <pc:docMk/>
            <pc:sldMk cId="0" sldId="264"/>
            <ac:spMk id="197" creationId="{00000000-0000-0000-0000-000000000000}"/>
          </ac:spMkLst>
        </pc:spChg>
      </pc:sldChg>
      <pc:sldChg chg="modSp mod">
        <pc:chgData name="Juliana Louceiro" userId="9a66b88d-793f-4467-a734-447c2619d15b" providerId="ADAL" clId="{B6495439-85FC-42ED-B4AC-44AB6234DAEA}" dt="2025-09-25T10:06:18.676" v="68" actId="12"/>
        <pc:sldMkLst>
          <pc:docMk/>
          <pc:sldMk cId="0" sldId="265"/>
        </pc:sldMkLst>
        <pc:spChg chg="mod">
          <ac:chgData name="Juliana Louceiro" userId="9a66b88d-793f-4467-a734-447c2619d15b" providerId="ADAL" clId="{B6495439-85FC-42ED-B4AC-44AB6234DAEA}" dt="2025-09-25T10:06:18.676" v="68" actId="12"/>
          <ac:spMkLst>
            <pc:docMk/>
            <pc:sldMk cId="0" sldId="265"/>
            <ac:spMk id="204" creationId="{00000000-0000-0000-0000-000000000000}"/>
          </ac:spMkLst>
        </pc:spChg>
      </pc:sldChg>
      <pc:sldChg chg="modSp mod">
        <pc:chgData name="Juliana Louceiro" userId="9a66b88d-793f-4467-a734-447c2619d15b" providerId="ADAL" clId="{B6495439-85FC-42ED-B4AC-44AB6234DAEA}" dt="2025-09-25T10:06:41.199" v="73" actId="20577"/>
        <pc:sldMkLst>
          <pc:docMk/>
          <pc:sldMk cId="344448042" sldId="289"/>
        </pc:sldMkLst>
        <pc:spChg chg="mod">
          <ac:chgData name="Juliana Louceiro" userId="9a66b88d-793f-4467-a734-447c2619d15b" providerId="ADAL" clId="{B6495439-85FC-42ED-B4AC-44AB6234DAEA}" dt="2025-09-25T10:06:41.199" v="73" actId="20577"/>
          <ac:spMkLst>
            <pc:docMk/>
            <pc:sldMk cId="344448042" sldId="289"/>
            <ac:spMk id="3" creationId="{4BEEC881-D09D-E943-38ED-407A611B8DB1}"/>
          </ac:spMkLst>
        </pc:spChg>
      </pc:sldChg>
      <pc:sldChg chg="modSp mod">
        <pc:chgData name="Juliana Louceiro" userId="9a66b88d-793f-4467-a734-447c2619d15b" providerId="ADAL" clId="{B6495439-85FC-42ED-B4AC-44AB6234DAEA}" dt="2025-09-25T10:03:02.287" v="28" actId="20577"/>
        <pc:sldMkLst>
          <pc:docMk/>
          <pc:sldMk cId="2754769628" sldId="302"/>
        </pc:sldMkLst>
        <pc:spChg chg="mod">
          <ac:chgData name="Juliana Louceiro" userId="9a66b88d-793f-4467-a734-447c2619d15b" providerId="ADAL" clId="{B6495439-85FC-42ED-B4AC-44AB6234DAEA}" dt="2025-09-25T10:03:02.287" v="28" actId="20577"/>
          <ac:spMkLst>
            <pc:docMk/>
            <pc:sldMk cId="2754769628" sldId="302"/>
            <ac:spMk id="3" creationId="{B69A91E7-B505-C582-844A-7252BBD81619}"/>
          </ac:spMkLst>
        </pc:spChg>
      </pc:sldChg>
      <pc:sldChg chg="modSp mod">
        <pc:chgData name="Juliana Louceiro" userId="9a66b88d-793f-4467-a734-447c2619d15b" providerId="ADAL" clId="{B6495439-85FC-42ED-B4AC-44AB6234DAEA}" dt="2025-09-25T10:07:59.419" v="118" actId="20577"/>
        <pc:sldMkLst>
          <pc:docMk/>
          <pc:sldMk cId="1291937314" sldId="309"/>
        </pc:sldMkLst>
        <pc:spChg chg="mod">
          <ac:chgData name="Juliana Louceiro" userId="9a66b88d-793f-4467-a734-447c2619d15b" providerId="ADAL" clId="{B6495439-85FC-42ED-B4AC-44AB6234DAEA}" dt="2025-09-25T10:07:59.419" v="118" actId="20577"/>
          <ac:spMkLst>
            <pc:docMk/>
            <pc:sldMk cId="1291937314" sldId="309"/>
            <ac:spMk id="3" creationId="{14D1075A-52FC-E2B0-8699-E7DD7809463E}"/>
          </ac:spMkLst>
        </pc:spChg>
      </pc:sldChg>
      <pc:sldChg chg="modSp mod">
        <pc:chgData name="Juliana Louceiro" userId="9a66b88d-793f-4467-a734-447c2619d15b" providerId="ADAL" clId="{B6495439-85FC-42ED-B4AC-44AB6234DAEA}" dt="2025-09-25T10:08:28.122" v="122" actId="20577"/>
        <pc:sldMkLst>
          <pc:docMk/>
          <pc:sldMk cId="2649933664" sldId="310"/>
        </pc:sldMkLst>
        <pc:graphicFrameChg chg="mod modGraphic">
          <ac:chgData name="Juliana Louceiro" userId="9a66b88d-793f-4467-a734-447c2619d15b" providerId="ADAL" clId="{B6495439-85FC-42ED-B4AC-44AB6234DAEA}" dt="2025-09-25T10:08:28.122" v="122" actId="20577"/>
          <ac:graphicFrameMkLst>
            <pc:docMk/>
            <pc:sldMk cId="2649933664" sldId="310"/>
            <ac:graphicFrameMk id="5" creationId="{10979CD1-C0AA-004C-4CEF-88FE06D1E2CE}"/>
          </ac:graphicFrameMkLst>
        </pc:graphicFrameChg>
      </pc:sldChg>
      <pc:sldChg chg="delSp modSp mod">
        <pc:chgData name="Juliana Louceiro" userId="9a66b88d-793f-4467-a734-447c2619d15b" providerId="ADAL" clId="{B6495439-85FC-42ED-B4AC-44AB6234DAEA}" dt="2025-09-25T10:09:16.609" v="131" actId="20577"/>
        <pc:sldMkLst>
          <pc:docMk/>
          <pc:sldMk cId="3382883813" sldId="311"/>
        </pc:sldMkLst>
        <pc:spChg chg="del">
          <ac:chgData name="Juliana Louceiro" userId="9a66b88d-793f-4467-a734-447c2619d15b" providerId="ADAL" clId="{B6495439-85FC-42ED-B4AC-44AB6234DAEA}" dt="2025-09-25T10:08:46.998" v="123" actId="478"/>
          <ac:spMkLst>
            <pc:docMk/>
            <pc:sldMk cId="3382883813" sldId="311"/>
            <ac:spMk id="3" creationId="{F14478AE-4F13-3C66-9F02-69D840CA34D8}"/>
          </ac:spMkLst>
        </pc:spChg>
        <pc:graphicFrameChg chg="modGraphic">
          <ac:chgData name="Juliana Louceiro" userId="9a66b88d-793f-4467-a734-447c2619d15b" providerId="ADAL" clId="{B6495439-85FC-42ED-B4AC-44AB6234DAEA}" dt="2025-09-25T10:09:16.609" v="131" actId="20577"/>
          <ac:graphicFrameMkLst>
            <pc:docMk/>
            <pc:sldMk cId="3382883813" sldId="311"/>
            <ac:graphicFrameMk id="5" creationId="{36296BDA-FA59-1174-B2F3-766458B50CB9}"/>
          </ac:graphicFrameMkLst>
        </pc:graphicFrameChg>
      </pc:sldChg>
      <pc:sldChg chg="modSp mod">
        <pc:chgData name="Juliana Louceiro" userId="9a66b88d-793f-4467-a734-447c2619d15b" providerId="ADAL" clId="{B6495439-85FC-42ED-B4AC-44AB6234DAEA}" dt="2025-09-25T10:11:28.760" v="149" actId="255"/>
        <pc:sldMkLst>
          <pc:docMk/>
          <pc:sldMk cId="4289537610" sldId="312"/>
        </pc:sldMkLst>
        <pc:spChg chg="mod">
          <ac:chgData name="Juliana Louceiro" userId="9a66b88d-793f-4467-a734-447c2619d15b" providerId="ADAL" clId="{B6495439-85FC-42ED-B4AC-44AB6234DAEA}" dt="2025-09-25T10:10:19.164" v="138" actId="1076"/>
          <ac:spMkLst>
            <pc:docMk/>
            <pc:sldMk cId="4289537610" sldId="312"/>
            <ac:spMk id="2" creationId="{CC06F9DD-67B2-65BE-6288-69FDA89648D5}"/>
          </ac:spMkLst>
        </pc:spChg>
        <pc:spChg chg="mod">
          <ac:chgData name="Juliana Louceiro" userId="9a66b88d-793f-4467-a734-447c2619d15b" providerId="ADAL" clId="{B6495439-85FC-42ED-B4AC-44AB6234DAEA}" dt="2025-09-25T10:10:12.365" v="137" actId="20577"/>
          <ac:spMkLst>
            <pc:docMk/>
            <pc:sldMk cId="4289537610" sldId="312"/>
            <ac:spMk id="4" creationId="{1E3F8140-7A3C-C9F6-8E2B-51CA1B694CBE}"/>
          </ac:spMkLst>
        </pc:spChg>
        <pc:spChg chg="mod">
          <ac:chgData name="Juliana Louceiro" userId="9a66b88d-793f-4467-a734-447c2619d15b" providerId="ADAL" clId="{B6495439-85FC-42ED-B4AC-44AB6234DAEA}" dt="2025-09-25T10:11:22.473" v="148" actId="255"/>
          <ac:spMkLst>
            <pc:docMk/>
            <pc:sldMk cId="4289537610" sldId="312"/>
            <ac:spMk id="25" creationId="{0C274E35-92AD-78B7-7928-AFFA62283190}"/>
          </ac:spMkLst>
        </pc:spChg>
        <pc:graphicFrameChg chg="mod modGraphic">
          <ac:chgData name="Juliana Louceiro" userId="9a66b88d-793f-4467-a734-447c2619d15b" providerId="ADAL" clId="{B6495439-85FC-42ED-B4AC-44AB6234DAEA}" dt="2025-09-25T10:11:28.760" v="149" actId="255"/>
          <ac:graphicFrameMkLst>
            <pc:docMk/>
            <pc:sldMk cId="4289537610" sldId="312"/>
            <ac:graphicFrameMk id="24" creationId="{1C509CA9-FEA0-801F-6A70-3D5E6A972E3D}"/>
          </ac:graphicFrameMkLst>
        </pc:graphicFrameChg>
      </pc:sldChg>
      <pc:sldChg chg="modSp mod">
        <pc:chgData name="Juliana Louceiro" userId="9a66b88d-793f-4467-a734-447c2619d15b" providerId="ADAL" clId="{B6495439-85FC-42ED-B4AC-44AB6234DAEA}" dt="2025-09-25T10:12:08.413" v="168" actId="20577"/>
        <pc:sldMkLst>
          <pc:docMk/>
          <pc:sldMk cId="235541090" sldId="313"/>
        </pc:sldMkLst>
        <pc:spChg chg="mod">
          <ac:chgData name="Juliana Louceiro" userId="9a66b88d-793f-4467-a734-447c2619d15b" providerId="ADAL" clId="{B6495439-85FC-42ED-B4AC-44AB6234DAEA}" dt="2025-09-25T10:11:14.361" v="147" actId="1076"/>
          <ac:spMkLst>
            <pc:docMk/>
            <pc:sldMk cId="235541090" sldId="313"/>
            <ac:spMk id="2" creationId="{BA821EAC-9715-3923-1FB7-E0B99949C87B}"/>
          </ac:spMkLst>
        </pc:spChg>
        <pc:spChg chg="mod">
          <ac:chgData name="Juliana Louceiro" userId="9a66b88d-793f-4467-a734-447c2619d15b" providerId="ADAL" clId="{B6495439-85FC-42ED-B4AC-44AB6234DAEA}" dt="2025-09-25T10:12:02.217" v="166" actId="113"/>
          <ac:spMkLst>
            <pc:docMk/>
            <pc:sldMk cId="235541090" sldId="313"/>
            <ac:spMk id="7" creationId="{D8941233-A52B-B56C-0F87-AC724B9C6A8A}"/>
          </ac:spMkLst>
        </pc:spChg>
        <pc:graphicFrameChg chg="mod modGraphic">
          <ac:chgData name="Juliana Louceiro" userId="9a66b88d-793f-4467-a734-447c2619d15b" providerId="ADAL" clId="{B6495439-85FC-42ED-B4AC-44AB6234DAEA}" dt="2025-09-25T10:12:08.413" v="168" actId="20577"/>
          <ac:graphicFrameMkLst>
            <pc:docMk/>
            <pc:sldMk cId="235541090" sldId="313"/>
            <ac:graphicFrameMk id="6" creationId="{9E3DDAA1-E731-DC72-9410-A01C15F51B7B}"/>
          </ac:graphicFrameMkLst>
        </pc:graphicFrameChg>
      </pc:sldChg>
      <pc:sldChg chg="modSp mod">
        <pc:chgData name="Juliana Louceiro" userId="9a66b88d-793f-4467-a734-447c2619d15b" providerId="ADAL" clId="{B6495439-85FC-42ED-B4AC-44AB6234DAEA}" dt="2025-09-25T10:02:39.783" v="22" actId="1076"/>
        <pc:sldMkLst>
          <pc:docMk/>
          <pc:sldMk cId="2120635925" sldId="316"/>
        </pc:sldMkLst>
        <pc:spChg chg="mod">
          <ac:chgData name="Juliana Louceiro" userId="9a66b88d-793f-4467-a734-447c2619d15b" providerId="ADAL" clId="{B6495439-85FC-42ED-B4AC-44AB6234DAEA}" dt="2025-09-25T10:01:09.958" v="8" actId="1076"/>
          <ac:spMkLst>
            <pc:docMk/>
            <pc:sldMk cId="2120635925" sldId="316"/>
            <ac:spMk id="3" creationId="{5EA372E3-A07D-FDBB-5D0F-69902FBCB46C}"/>
          </ac:spMkLst>
        </pc:spChg>
        <pc:spChg chg="mod">
          <ac:chgData name="Juliana Louceiro" userId="9a66b88d-793f-4467-a734-447c2619d15b" providerId="ADAL" clId="{B6495439-85FC-42ED-B4AC-44AB6234DAEA}" dt="2025-09-25T10:00:15.567" v="0" actId="14100"/>
          <ac:spMkLst>
            <pc:docMk/>
            <pc:sldMk cId="2120635925" sldId="316"/>
            <ac:spMk id="6" creationId="{E1DBA84F-DA5F-9BCA-24FC-9DE0B050FB27}"/>
          </ac:spMkLst>
        </pc:spChg>
        <pc:spChg chg="mod">
          <ac:chgData name="Juliana Louceiro" userId="9a66b88d-793f-4467-a734-447c2619d15b" providerId="ADAL" clId="{B6495439-85FC-42ED-B4AC-44AB6234DAEA}" dt="2025-09-25T10:00:25.072" v="3" actId="1076"/>
          <ac:spMkLst>
            <pc:docMk/>
            <pc:sldMk cId="2120635925" sldId="316"/>
            <ac:spMk id="8" creationId="{78B8C1DE-E28D-FD56-FE0F-48553789F33B}"/>
          </ac:spMkLst>
        </pc:spChg>
        <pc:spChg chg="mod">
          <ac:chgData name="Juliana Louceiro" userId="9a66b88d-793f-4467-a734-447c2619d15b" providerId="ADAL" clId="{B6495439-85FC-42ED-B4AC-44AB6234DAEA}" dt="2025-09-25T10:00:21.805" v="2" actId="1076"/>
          <ac:spMkLst>
            <pc:docMk/>
            <pc:sldMk cId="2120635925" sldId="316"/>
            <ac:spMk id="9" creationId="{DFB30593-BF3A-A4D9-92D7-B29DBA5DB606}"/>
          </ac:spMkLst>
        </pc:spChg>
        <pc:spChg chg="mod">
          <ac:chgData name="Juliana Louceiro" userId="9a66b88d-793f-4467-a734-447c2619d15b" providerId="ADAL" clId="{B6495439-85FC-42ED-B4AC-44AB6234DAEA}" dt="2025-09-25T10:02:23.884" v="17" actId="14100"/>
          <ac:spMkLst>
            <pc:docMk/>
            <pc:sldMk cId="2120635925" sldId="316"/>
            <ac:spMk id="11" creationId="{05DAB2D4-713E-DA1E-771E-DE00D2964557}"/>
          </ac:spMkLst>
        </pc:spChg>
        <pc:spChg chg="mod">
          <ac:chgData name="Juliana Louceiro" userId="9a66b88d-793f-4467-a734-447c2619d15b" providerId="ADAL" clId="{B6495439-85FC-42ED-B4AC-44AB6234DAEA}" dt="2025-09-25T10:02:29.773" v="19" actId="1076"/>
          <ac:spMkLst>
            <pc:docMk/>
            <pc:sldMk cId="2120635925" sldId="316"/>
            <ac:spMk id="14" creationId="{46D32470-A20B-3306-41E8-E50CA757F54E}"/>
          </ac:spMkLst>
        </pc:spChg>
        <pc:spChg chg="mod">
          <ac:chgData name="Juliana Louceiro" userId="9a66b88d-793f-4467-a734-447c2619d15b" providerId="ADAL" clId="{B6495439-85FC-42ED-B4AC-44AB6234DAEA}" dt="2025-09-25T10:00:30.130" v="4" actId="1076"/>
          <ac:spMkLst>
            <pc:docMk/>
            <pc:sldMk cId="2120635925" sldId="316"/>
            <ac:spMk id="15" creationId="{A0F51471-3020-B5F5-F609-6857852C0974}"/>
          </ac:spMkLst>
        </pc:spChg>
        <pc:spChg chg="mod">
          <ac:chgData name="Juliana Louceiro" userId="9a66b88d-793f-4467-a734-447c2619d15b" providerId="ADAL" clId="{B6495439-85FC-42ED-B4AC-44AB6234DAEA}" dt="2025-09-25T10:02:10.707" v="14" actId="14100"/>
          <ac:spMkLst>
            <pc:docMk/>
            <pc:sldMk cId="2120635925" sldId="316"/>
            <ac:spMk id="17" creationId="{95E3C910-DEEE-3852-59EA-D03430516905}"/>
          </ac:spMkLst>
        </pc:spChg>
        <pc:spChg chg="mod">
          <ac:chgData name="Juliana Louceiro" userId="9a66b88d-793f-4467-a734-447c2619d15b" providerId="ADAL" clId="{B6495439-85FC-42ED-B4AC-44AB6234DAEA}" dt="2025-09-25T10:02:20.679" v="16" actId="1076"/>
          <ac:spMkLst>
            <pc:docMk/>
            <pc:sldMk cId="2120635925" sldId="316"/>
            <ac:spMk id="20" creationId="{7D8E4CFA-8308-5313-702C-A7F7C3A0CA0A}"/>
          </ac:spMkLst>
        </pc:spChg>
        <pc:spChg chg="mod">
          <ac:chgData name="Juliana Louceiro" userId="9a66b88d-793f-4467-a734-447c2619d15b" providerId="ADAL" clId="{B6495439-85FC-42ED-B4AC-44AB6234DAEA}" dt="2025-09-25T10:01:24.307" v="11" actId="1076"/>
          <ac:spMkLst>
            <pc:docMk/>
            <pc:sldMk cId="2120635925" sldId="316"/>
            <ac:spMk id="21" creationId="{558B9E27-CA52-0E07-32A3-C32D79C5B1A8}"/>
          </ac:spMkLst>
        </pc:spChg>
        <pc:spChg chg="mod">
          <ac:chgData name="Juliana Louceiro" userId="9a66b88d-793f-4467-a734-447c2619d15b" providerId="ADAL" clId="{B6495439-85FC-42ED-B4AC-44AB6234DAEA}" dt="2025-09-25T10:02:34.204" v="20" actId="14100"/>
          <ac:spMkLst>
            <pc:docMk/>
            <pc:sldMk cId="2120635925" sldId="316"/>
            <ac:spMk id="23" creationId="{B1B12E70-AE16-598E-A6F9-5FBC92BD7879}"/>
          </ac:spMkLst>
        </pc:spChg>
        <pc:spChg chg="mod">
          <ac:chgData name="Juliana Louceiro" userId="9a66b88d-793f-4467-a734-447c2619d15b" providerId="ADAL" clId="{B6495439-85FC-42ED-B4AC-44AB6234DAEA}" dt="2025-09-25T10:02:39.783" v="22" actId="1076"/>
          <ac:spMkLst>
            <pc:docMk/>
            <pc:sldMk cId="2120635925" sldId="316"/>
            <ac:spMk id="26" creationId="{E835DC3C-618A-8751-BCD5-72F7B6CB73DA}"/>
          </ac:spMkLst>
        </pc:spChg>
        <pc:spChg chg="mod">
          <ac:chgData name="Juliana Louceiro" userId="9a66b88d-793f-4467-a734-447c2619d15b" providerId="ADAL" clId="{B6495439-85FC-42ED-B4AC-44AB6234DAEA}" dt="2025-09-25T10:00:36.702" v="5" actId="1076"/>
          <ac:spMkLst>
            <pc:docMk/>
            <pc:sldMk cId="2120635925" sldId="316"/>
            <ac:spMk id="27" creationId="{29D51E03-C726-06D0-4913-AF81824761BA}"/>
          </ac:spMkLst>
        </pc:spChg>
        <pc:grpChg chg="mod">
          <ac:chgData name="Juliana Louceiro" userId="9a66b88d-793f-4467-a734-447c2619d15b" providerId="ADAL" clId="{B6495439-85FC-42ED-B4AC-44AB6234DAEA}" dt="2025-09-25T10:01:14.162" v="9" actId="1076"/>
          <ac:grpSpMkLst>
            <pc:docMk/>
            <pc:sldMk cId="2120635925" sldId="316"/>
            <ac:grpSpMk id="5" creationId="{090BDC99-4289-C584-683C-E6877F561BB3}"/>
          </ac:grpSpMkLst>
        </pc:grpChg>
        <pc:grpChg chg="mod">
          <ac:chgData name="Juliana Louceiro" userId="9a66b88d-793f-4467-a734-447c2619d15b" providerId="ADAL" clId="{B6495439-85FC-42ED-B4AC-44AB6234DAEA}" dt="2025-09-25T10:00:55.406" v="6" actId="1076"/>
          <ac:grpSpMkLst>
            <pc:docMk/>
            <pc:sldMk cId="2120635925" sldId="316"/>
            <ac:grpSpMk id="10" creationId="{319D21F3-F4D7-8351-107B-95407ADA10FF}"/>
          </ac:grpSpMkLst>
        </pc:grpChg>
        <pc:grpChg chg="mod">
          <ac:chgData name="Juliana Louceiro" userId="9a66b88d-793f-4467-a734-447c2619d15b" providerId="ADAL" clId="{B6495439-85FC-42ED-B4AC-44AB6234DAEA}" dt="2025-09-25T10:01:31.936" v="13" actId="1076"/>
          <ac:grpSpMkLst>
            <pc:docMk/>
            <pc:sldMk cId="2120635925" sldId="316"/>
            <ac:grpSpMk id="16" creationId="{C5457C32-0BB1-9864-95D2-B09325F58CF6}"/>
          </ac:grpSpMkLst>
        </pc:grpChg>
        <pc:grpChg chg="mod">
          <ac:chgData name="Juliana Louceiro" userId="9a66b88d-793f-4467-a734-447c2619d15b" providerId="ADAL" clId="{B6495439-85FC-42ED-B4AC-44AB6234DAEA}" dt="2025-09-25T10:01:00.268" v="7" actId="1076"/>
          <ac:grpSpMkLst>
            <pc:docMk/>
            <pc:sldMk cId="2120635925" sldId="316"/>
            <ac:grpSpMk id="22" creationId="{51189F9F-F548-F14C-310D-56BC42E6766C}"/>
          </ac:grpSpMkLst>
        </pc:grpChg>
      </pc:sldChg>
      <pc:sldChg chg="modSp mod">
        <pc:chgData name="Juliana Louceiro" userId="9a66b88d-793f-4467-a734-447c2619d15b" providerId="ADAL" clId="{B6495439-85FC-42ED-B4AC-44AB6234DAEA}" dt="2025-09-25T10:12:21.153" v="170" actId="20577"/>
        <pc:sldMkLst>
          <pc:docMk/>
          <pc:sldMk cId="2598533656" sldId="350"/>
        </pc:sldMkLst>
        <pc:spChg chg="mod">
          <ac:chgData name="Juliana Louceiro" userId="9a66b88d-793f-4467-a734-447c2619d15b" providerId="ADAL" clId="{B6495439-85FC-42ED-B4AC-44AB6234DAEA}" dt="2025-09-25T10:12:21.153" v="170" actId="20577"/>
          <ac:spMkLst>
            <pc:docMk/>
            <pc:sldMk cId="2598533656" sldId="350"/>
            <ac:spMk id="2" creationId="{5D170BCC-4181-8BB6-B85E-A32591FCBD4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 rtl="0">
              <a:spcBef>
                <a:spcPts val="0"/>
              </a:spcBef>
            </a:pPr>
            <a:r>
              <a:rPr lang="es-ES" dirty="0"/>
              <a:t>NOTA</a:t>
            </a:r>
            <a:r>
              <a:rPr lang="es-ES" dirty="0" err="1"/>
              <a:t>para</a:t>
            </a:r>
            <a:r>
              <a:rPr lang="es-ES" dirty="0"/>
              <a:t>o</a:t>
            </a:r>
            <a:r>
              <a:rPr lang="es-ES" dirty="0" err="1"/>
              <a:t>facilitador</a:t>
            </a:r>
            <a:r>
              <a:rPr lang="es-ES" dirty="0"/>
              <a:t>:</a:t>
            </a:r>
            <a:r>
              <a:rPr lang="en-GB" sz="1200" b="0" dirty="0"/>
              <a:t>Este módulo mostra como as pessoas aprendem de diferentes formas.</a:t>
            </a:r>
            <a:endParaRPr lang="en-US" dirty="0"/>
          </a:p>
          <a:p>
            <a:pPr marL="0" indent="0" algn="l" rtl="0">
              <a:spcBef>
                <a:spcPts val="0"/>
              </a:spcBef>
            </a:pPr>
            <a:endParaRPr lang="en-GB" sz="1200" b="0" dirty="0"/>
          </a:p>
          <a:p>
            <a:pPr marL="0" indent="0" algn="l" rtl="0">
              <a:spcBef>
                <a:spcPts val="0"/>
              </a:spcBef>
            </a:pPr>
            <a:r>
              <a:rPr lang="en-GB" sz="1200" b="0" dirty="0"/>
              <a:t>Fornece métodos simples para se lembrar melhor e manter o foco, como o Active Recall, os Mapas Mentais e a Técnica Pomodoro.</a:t>
            </a:r>
            <a:endParaRPr lang="en-US" dirty="0"/>
          </a:p>
          <a:p>
            <a:pPr marL="0" indent="0" algn="l" rtl="0">
              <a:spcBef>
                <a:spcPts val="0"/>
              </a:spcBef>
            </a:pPr>
            <a:endParaRPr lang="en-GB" sz="1200" b="0" dirty="0"/>
          </a:p>
          <a:p>
            <a:pPr marL="0" indent="0" algn="l" rtl="0">
              <a:spcBef>
                <a:spcPts val="0"/>
              </a:spcBef>
            </a:pPr>
            <a:r>
              <a:rPr lang="en-GB" sz="1200" b="0" dirty="0"/>
              <a:t>Fala também sobre problemas como a procrastinação e as distrações, e como lidar com eles.</a:t>
            </a:r>
            <a:endParaRPr lang="en-US" dirty="0"/>
          </a:p>
          <a:p>
            <a:pPr algn="l"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pt-PT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5573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6ea64c330c_0_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g36ea64c330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6ea64c330c_0_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g36ea64c330c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6ea64c330c_0_8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g36ea64c330c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6ea64c330c_0_9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g36ea64c330c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6ef86f86b0_0_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10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g36ef86f86b0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>
          <a:extLst>
            <a:ext uri="{FF2B5EF4-FFF2-40B4-BE49-F238E27FC236}">
              <a16:creationId xmlns:a16="http://schemas.microsoft.com/office/drawing/2014/main" id="{67069CAA-BF73-2868-B2E8-E9D71DF57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1:notes">
            <a:extLst>
              <a:ext uri="{FF2B5EF4-FFF2-40B4-BE49-F238E27FC236}">
                <a16:creationId xmlns:a16="http://schemas.microsoft.com/office/drawing/2014/main" id="{62D1309D-9F9F-2F95-F4E5-743D964C51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11:notes">
            <a:extLst>
              <a:ext uri="{FF2B5EF4-FFF2-40B4-BE49-F238E27FC236}">
                <a16:creationId xmlns:a16="http://schemas.microsoft.com/office/drawing/2014/main" id="{C095ACB6-547C-37AF-674D-A5647CF1772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12769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ver">
  <p:cSld name="1_Cover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30"/>
          <p:cNvSpPr txBox="1">
            <a:spLocks noGrp="1"/>
          </p:cNvSpPr>
          <p:nvPr>
            <p:ph type="body" idx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0"/>
          <p:cNvSpPr txBox="1">
            <a:spLocks noGrp="1"/>
          </p:cNvSpPr>
          <p:nvPr>
            <p:ph type="body" idx="2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over">
  <p:cSld name="3_Cov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1"/>
          <p:cNvSpPr txBox="1">
            <a:spLocks noGrp="1"/>
          </p:cNvSpPr>
          <p:nvPr>
            <p:ph type="body" idx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31"/>
          <p:cNvSpPr txBox="1">
            <a:spLocks noGrp="1"/>
          </p:cNvSpPr>
          <p:nvPr>
            <p:ph type="body" idx="2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Cover">
  <p:cSld name="4_Cov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33"/>
          <p:cNvSpPr txBox="1">
            <a:spLocks noGrp="1"/>
          </p:cNvSpPr>
          <p:nvPr>
            <p:ph type="body" idx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83143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2831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33"/>
          <p:cNvSpPr txBox="1">
            <a:spLocks noGrp="1"/>
          </p:cNvSpPr>
          <p:nvPr>
            <p:ph type="body" idx="2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6F97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B6F9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33"/>
          <p:cNvSpPr>
            <a:spLocks noGrp="1"/>
          </p:cNvSpPr>
          <p:nvPr>
            <p:ph type="pic" idx="3"/>
          </p:nvPr>
        </p:nvSpPr>
        <p:spPr>
          <a:xfrm>
            <a:off x="6021655" y="0"/>
            <a:ext cx="4683125" cy="623728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over">
  <p:cSld name="5_Cov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34"/>
          <p:cNvSpPr txBox="1">
            <a:spLocks noGrp="1"/>
          </p:cNvSpPr>
          <p:nvPr>
            <p:ph type="body" idx="1"/>
          </p:nvPr>
        </p:nvSpPr>
        <p:spPr>
          <a:xfrm>
            <a:off x="432261" y="2788528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83143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2831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body" idx="2"/>
          </p:nvPr>
        </p:nvSpPr>
        <p:spPr>
          <a:xfrm>
            <a:off x="432259" y="4764665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6F97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B6F9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34"/>
          <p:cNvSpPr>
            <a:spLocks noGrp="1"/>
          </p:cNvSpPr>
          <p:nvPr>
            <p:ph type="pic" idx="3"/>
          </p:nvPr>
        </p:nvSpPr>
        <p:spPr>
          <a:xfrm>
            <a:off x="6021655" y="0"/>
            <a:ext cx="6170344" cy="542601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able of Contents">
  <p:cSld name="2_Table of Content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35"/>
          <p:cNvSpPr txBox="1">
            <a:spLocks noGrp="1"/>
          </p:cNvSpPr>
          <p:nvPr>
            <p:ph type="body" idx="1"/>
          </p:nvPr>
        </p:nvSpPr>
        <p:spPr>
          <a:xfrm>
            <a:off x="362082" y="321855"/>
            <a:ext cx="6052574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35"/>
          <p:cNvSpPr txBox="1">
            <a:spLocks noGrp="1"/>
          </p:cNvSpPr>
          <p:nvPr>
            <p:ph type="body" idx="2"/>
          </p:nvPr>
        </p:nvSpPr>
        <p:spPr>
          <a:xfrm>
            <a:off x="362081" y="1230283"/>
            <a:ext cx="6052575" cy="5305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35"/>
          <p:cNvSpPr>
            <a:spLocks noGrp="1"/>
          </p:cNvSpPr>
          <p:nvPr>
            <p:ph type="pic" idx="3"/>
          </p:nvPr>
        </p:nvSpPr>
        <p:spPr>
          <a:xfrm>
            <a:off x="7573992" y="2070340"/>
            <a:ext cx="4618008" cy="415793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36"/>
          <p:cNvSpPr txBox="1">
            <a:spLocks noGrp="1"/>
          </p:cNvSpPr>
          <p:nvPr>
            <p:ph type="body" idx="1"/>
          </p:nvPr>
        </p:nvSpPr>
        <p:spPr>
          <a:xfrm>
            <a:off x="362081" y="321855"/>
            <a:ext cx="573391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5733919" cy="5237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5426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01">
  <p:cSld name="Title and text 01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37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37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11450304" cy="5237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text 01">
  <p:cSld name="1_Title and text 01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38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38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11450304" cy="502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text 01">
  <p:cSld name="2_Title and text 01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39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39"/>
          <p:cNvSpPr txBox="1">
            <a:spLocks noGrp="1"/>
          </p:cNvSpPr>
          <p:nvPr>
            <p:ph type="body" idx="2"/>
          </p:nvPr>
        </p:nvSpPr>
        <p:spPr>
          <a:xfrm>
            <a:off x="362081" y="1230285"/>
            <a:ext cx="11450304" cy="4463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Image 01">
  <p:cSld name="Title and Image 01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40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40"/>
          <p:cNvSpPr>
            <a:spLocks noGrp="1"/>
          </p:cNvSpPr>
          <p:nvPr>
            <p:ph type="pic" idx="2"/>
          </p:nvPr>
        </p:nvSpPr>
        <p:spPr>
          <a:xfrm>
            <a:off x="362081" y="1180408"/>
            <a:ext cx="11450304" cy="498748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Title and two columns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41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41"/>
          <p:cNvSpPr txBox="1">
            <a:spLocks noGrp="1"/>
          </p:cNvSpPr>
          <p:nvPr>
            <p:ph type="body" idx="2"/>
          </p:nvPr>
        </p:nvSpPr>
        <p:spPr>
          <a:xfrm>
            <a:off x="362081" y="1116135"/>
            <a:ext cx="5383573" cy="545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41"/>
          <p:cNvSpPr txBox="1">
            <a:spLocks noGrp="1"/>
          </p:cNvSpPr>
          <p:nvPr>
            <p:ph type="body" idx="3"/>
          </p:nvPr>
        </p:nvSpPr>
        <p:spPr>
          <a:xfrm>
            <a:off x="6071563" y="1116135"/>
            <a:ext cx="5740822" cy="545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nd text">
  <p:cSld name="Image and 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42" descr="Uma imagem com símbolo, Gráficos, design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858" y="495005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42"/>
          <p:cNvSpPr txBox="1">
            <a:spLocks noGrp="1"/>
          </p:cNvSpPr>
          <p:nvPr>
            <p:ph type="body" idx="1"/>
          </p:nvPr>
        </p:nvSpPr>
        <p:spPr>
          <a:xfrm>
            <a:off x="4946073" y="253012"/>
            <a:ext cx="6866312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42"/>
          <p:cNvSpPr txBox="1">
            <a:spLocks noGrp="1"/>
          </p:cNvSpPr>
          <p:nvPr>
            <p:ph type="body" idx="2"/>
          </p:nvPr>
        </p:nvSpPr>
        <p:spPr>
          <a:xfrm>
            <a:off x="4946073" y="1116135"/>
            <a:ext cx="6866312" cy="3572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42"/>
          <p:cNvSpPr>
            <a:spLocks noGrp="1"/>
          </p:cNvSpPr>
          <p:nvPr>
            <p:ph type="pic" idx="3"/>
          </p:nvPr>
        </p:nvSpPr>
        <p:spPr>
          <a:xfrm>
            <a:off x="858" y="-33250"/>
            <a:ext cx="4567367" cy="692450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 and text 01">
  <p:cSld name="Big title and text 01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43" descr="Uma imagem com símbolo, Gráficos, logótipo, design gráfico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43" descr="Uma imagem com captura de ecrã, Gráficos, design gráfico, escuridão&#10;&#10;Os conteúdos gerados por IA poderão estar incorretos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43"/>
          <p:cNvSpPr txBox="1">
            <a:spLocks noGrp="1"/>
          </p:cNvSpPr>
          <p:nvPr>
            <p:ph type="body" idx="1"/>
          </p:nvPr>
        </p:nvSpPr>
        <p:spPr>
          <a:xfrm>
            <a:off x="415637" y="352764"/>
            <a:ext cx="4141495" cy="1836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43"/>
          <p:cNvSpPr txBox="1">
            <a:spLocks noGrp="1"/>
          </p:cNvSpPr>
          <p:nvPr>
            <p:ph type="body" idx="2"/>
          </p:nvPr>
        </p:nvSpPr>
        <p:spPr>
          <a:xfrm>
            <a:off x="5777345" y="1136073"/>
            <a:ext cx="6035039" cy="5331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01">
  <p:cSld name="Text Slide 01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4"/>
          <p:cNvSpPr/>
          <p:nvPr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" name="Google Shape;74;p44" descr="Uma imagem com captura de ecrã, preto, escuridão, Gráficos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44"/>
          <p:cNvSpPr txBox="1">
            <a:spLocks noGrp="1"/>
          </p:cNvSpPr>
          <p:nvPr>
            <p:ph type="body" idx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280A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44"/>
          <p:cNvSpPr txBox="1">
            <a:spLocks noGrp="1"/>
          </p:cNvSpPr>
          <p:nvPr>
            <p:ph type="body" idx="2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44"/>
          <p:cNvSpPr txBox="1">
            <a:spLocks noGrp="1"/>
          </p:cNvSpPr>
          <p:nvPr>
            <p:ph type="body" idx="3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03">
  <p:cSld name="Text Slide 03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6"/>
          <p:cNvSpPr/>
          <p:nvPr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64424"/>
          </a:solidFill>
          <a:ln w="12700" cap="flat" cmpd="sng">
            <a:solidFill>
              <a:srgbClr val="A47BB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" name="Google Shape;86;p46" descr="Uma imagem com captura de ecrã, preto, escuridão, Gráficos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46"/>
          <p:cNvSpPr txBox="1">
            <a:spLocks noGrp="1"/>
          </p:cNvSpPr>
          <p:nvPr>
            <p:ph type="body" idx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46"/>
          <p:cNvSpPr txBox="1">
            <a:spLocks noGrp="1"/>
          </p:cNvSpPr>
          <p:nvPr>
            <p:ph type="body" idx="2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46"/>
          <p:cNvSpPr txBox="1">
            <a:spLocks noGrp="1"/>
          </p:cNvSpPr>
          <p:nvPr>
            <p:ph type="body" idx="3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Image Slide 01">
  <p:cSld name="Content Image Slide 01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7"/>
          <p:cNvSpPr/>
          <p:nvPr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47"/>
          <p:cNvSpPr txBox="1">
            <a:spLocks noGrp="1"/>
          </p:cNvSpPr>
          <p:nvPr>
            <p:ph type="body" idx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280A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47"/>
          <p:cNvSpPr txBox="1">
            <a:spLocks noGrp="1"/>
          </p:cNvSpPr>
          <p:nvPr>
            <p:ph type="body" idx="2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Google Shape;94;p47"/>
          <p:cNvSpPr>
            <a:spLocks noGrp="1"/>
          </p:cNvSpPr>
          <p:nvPr>
            <p:ph type="pic" idx="3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Image Slide 02">
  <p:cSld name="Content Image Slide 02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8"/>
          <p:cNvSpPr/>
          <p:nvPr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48"/>
          <p:cNvSpPr txBox="1">
            <a:spLocks noGrp="1"/>
          </p:cNvSpPr>
          <p:nvPr>
            <p:ph type="body" idx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5426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954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" name="Google Shape;98;p48"/>
          <p:cNvSpPr txBox="1">
            <a:spLocks noGrp="1"/>
          </p:cNvSpPr>
          <p:nvPr>
            <p:ph type="body" idx="2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Google Shape;99;p48"/>
          <p:cNvSpPr>
            <a:spLocks noGrp="1"/>
          </p:cNvSpPr>
          <p:nvPr>
            <p:ph type="pic" idx="3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Image Slide 03">
  <p:cSld name="Content Image Slide 03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9"/>
          <p:cNvSpPr/>
          <p:nvPr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49"/>
          <p:cNvSpPr txBox="1">
            <a:spLocks noGrp="1"/>
          </p:cNvSpPr>
          <p:nvPr>
            <p:ph type="body" idx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49"/>
          <p:cNvSpPr txBox="1">
            <a:spLocks noGrp="1"/>
          </p:cNvSpPr>
          <p:nvPr>
            <p:ph type="body" idx="2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Google Shape;104;p49"/>
          <p:cNvSpPr>
            <a:spLocks noGrp="1"/>
          </p:cNvSpPr>
          <p:nvPr>
            <p:ph type="pic" idx="3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Title">
  <p:cSld name="Background Titl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51" descr="Uma imagem com captura de ecrã, Gráficos, texto, design gráfico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51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599337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1" name="Google Shape;121;p51"/>
          <p:cNvSpPr txBox="1">
            <a:spLocks noGrp="1"/>
          </p:cNvSpPr>
          <p:nvPr>
            <p:ph type="body" idx="2"/>
          </p:nvPr>
        </p:nvSpPr>
        <p:spPr>
          <a:xfrm>
            <a:off x="482137" y="2651760"/>
            <a:ext cx="11330247" cy="3815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End Slide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53" descr="Uma imagem com texto, captura de ecrã, Gráficos, design gráfico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53"/>
          <p:cNvSpPr txBox="1">
            <a:spLocks noGrp="1"/>
          </p:cNvSpPr>
          <p:nvPr>
            <p:ph type="body" idx="1"/>
          </p:nvPr>
        </p:nvSpPr>
        <p:spPr>
          <a:xfrm>
            <a:off x="7135092" y="1689579"/>
            <a:ext cx="4705003" cy="790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6100"/>
              <a:buFont typeface="Arial"/>
              <a:buNone/>
              <a:defRPr sz="61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" name="Google Shape;129;p53"/>
          <p:cNvSpPr txBox="1">
            <a:spLocks noGrp="1"/>
          </p:cNvSpPr>
          <p:nvPr>
            <p:ph type="body" idx="2"/>
          </p:nvPr>
        </p:nvSpPr>
        <p:spPr>
          <a:xfrm>
            <a:off x="7135093" y="2978727"/>
            <a:ext cx="4705002" cy="309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6F97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B6F9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3" name="Imagem 2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568CE28D-0B7D-F186-E62F-BB29DB7E80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7295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5DADE4A5-3B93-A9FA-17CD-32F71F175E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828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4C52560C-92D0-86D2-A8A5-E1E28007B7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6159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A9A06894-ABA5-55E7-5732-4D5207CC581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5715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Cara humana, vestuário, mulher&#10;&#10;Os conteúdos gerados por IA poderão estar incorretos.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7" name="Imagem 6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A3422D79-C071-CF36-EB09-E09F96ED1D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7804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sp>
        <p:nvSpPr>
          <p:cNvPr id="4" name="Marcador de Posição da Imagem 3">
            <a:extLst>
              <a:ext uri="{FF2B5EF4-FFF2-40B4-BE49-F238E27FC236}">
                <a16:creationId xmlns:a16="http://schemas.microsoft.com/office/drawing/2014/main" id="{1B94F64E-5273-1C72-95AA-989D90D493F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21655" y="0"/>
            <a:ext cx="4683125" cy="6237288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pic>
        <p:nvPicPr>
          <p:cNvPr id="5" name="Imagem 4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A73A9BF6-6A9D-CCBD-FE8F-DBE8BB0320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4922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2788528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4764665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sp>
        <p:nvSpPr>
          <p:cNvPr id="4" name="Marcador de Posição da Imagem 3">
            <a:extLst>
              <a:ext uri="{FF2B5EF4-FFF2-40B4-BE49-F238E27FC236}">
                <a16:creationId xmlns:a16="http://schemas.microsoft.com/office/drawing/2014/main" id="{1B94F64E-5273-1C72-95AA-989D90D493F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21655" y="0"/>
            <a:ext cx="6170344" cy="542601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B8C28769-9B41-3F0D-FAB9-1B299E9EB5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6293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84AF3C0-550B-481B-996E-6DFCC1E3E1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321855"/>
            <a:ext cx="573391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081" y="1230284"/>
            <a:ext cx="5733919" cy="523701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E95426"/>
              </a:buClr>
              <a:buFont typeface="Wingdings" panose="05000000000000000000" pitchFamily="2" charset="2"/>
              <a:buChar char="§"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085795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F2FD5EF-D17C-AE8B-002C-5B4AC8D665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2" y="321855"/>
            <a:ext cx="6052574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3"/>
            <a:ext cx="6052575" cy="5305861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E280AC"/>
              </a:buClr>
              <a:buFont typeface="Wingdings" panose="05000000000000000000" pitchFamily="2" charset="2"/>
              <a:buChar char="§"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59140957-8C4D-1437-BE04-65C1D91780C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573992" y="2070340"/>
            <a:ext cx="4618008" cy="415793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71071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4"/>
            <a:ext cx="11450304" cy="52370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6931062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4"/>
            <a:ext cx="11450304" cy="50238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6832076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5"/>
            <a:ext cx="11450304" cy="446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1592220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6812A59-2407-1A07-DB68-50C1BBD83C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6E41F346-FABD-7A11-E3A6-5472C239BB8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62081" y="1180408"/>
            <a:ext cx="11450304" cy="49874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pt-PT" dirty="0" err="1"/>
              <a:t>Image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5983921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9DF79A8C-FE91-3485-4E43-CE6FBD728A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3" name="Marcador de Posição do Texto 4">
            <a:extLst>
              <a:ext uri="{FF2B5EF4-FFF2-40B4-BE49-F238E27FC236}">
                <a16:creationId xmlns:a16="http://schemas.microsoft.com/office/drawing/2014/main" id="{639A4524-3D4A-6E58-D139-90965EFF33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1" y="1116135"/>
            <a:ext cx="5383573" cy="54537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4" name="Marcador de Posição do Texto 4">
            <a:extLst>
              <a:ext uri="{FF2B5EF4-FFF2-40B4-BE49-F238E27FC236}">
                <a16:creationId xmlns:a16="http://schemas.microsoft.com/office/drawing/2014/main" id="{DC974C98-A99F-B8F4-5576-5CFBAA3975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71563" y="1116135"/>
            <a:ext cx="5740822" cy="54537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6919078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símbolo, Gráficos, design&#10;&#10;Os conteúdos gerados por IA poderão estar incorretos.">
            <a:extLst>
              <a:ext uri="{FF2B5EF4-FFF2-40B4-BE49-F238E27FC236}">
                <a16:creationId xmlns:a16="http://schemas.microsoft.com/office/drawing/2014/main" id="{627902F3-921B-1F4E-C8C9-1630875071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58" y="495005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46073" y="253012"/>
            <a:ext cx="6866312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4" name="Marcador de Posição do Texto 4">
            <a:extLst>
              <a:ext uri="{FF2B5EF4-FFF2-40B4-BE49-F238E27FC236}">
                <a16:creationId xmlns:a16="http://schemas.microsoft.com/office/drawing/2014/main" id="{DC974C98-A99F-B8F4-5576-5CFBAA3975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46073" y="1116135"/>
            <a:ext cx="6866312" cy="35722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5" name="Marcador de Posição da Imagem 2">
            <a:extLst>
              <a:ext uri="{FF2B5EF4-FFF2-40B4-BE49-F238E27FC236}">
                <a16:creationId xmlns:a16="http://schemas.microsoft.com/office/drawing/2014/main" id="{E1B454C2-6889-2E64-F4FF-F9FFA56C811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58" y="-33250"/>
            <a:ext cx="4567367" cy="69245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pt-PT" dirty="0" err="1"/>
              <a:t>Image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93163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Uma imagem com símbolo, Gráficos, logótipo, design gráfico&#10;&#10;Os conteúdos gerados por IA poderão estar incorretos.">
            <a:extLst>
              <a:ext uri="{FF2B5EF4-FFF2-40B4-BE49-F238E27FC236}">
                <a16:creationId xmlns:a16="http://schemas.microsoft.com/office/drawing/2014/main" id="{1564B50D-1A1D-1525-A159-13ACD7A5CE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m 7" descr="Uma imagem com captura de ecrã, Gráficos, design gráfico, escuridão&#10;&#10;Os conteúdos gerados por IA poderão estar incorretos.">
            <a:extLst>
              <a:ext uri="{FF2B5EF4-FFF2-40B4-BE49-F238E27FC236}">
                <a16:creationId xmlns:a16="http://schemas.microsoft.com/office/drawing/2014/main" id="{65C488B6-DC2D-C8C2-2716-0A69EE5C1F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5637" y="352764"/>
            <a:ext cx="4141495" cy="183625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BIG TITLE</a:t>
            </a:r>
            <a:endParaRPr lang="pt-PT" dirty="0"/>
          </a:p>
        </p:txBody>
      </p:sp>
      <p:sp>
        <p:nvSpPr>
          <p:cNvPr id="3" name="Marcador de Posição do Texto 4">
            <a:extLst>
              <a:ext uri="{FF2B5EF4-FFF2-40B4-BE49-F238E27FC236}">
                <a16:creationId xmlns:a16="http://schemas.microsoft.com/office/drawing/2014/main" id="{6F9E96A4-61FD-FB7E-A251-5F0CD10831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77345" y="1136073"/>
            <a:ext cx="6035039" cy="53312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1266503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Imagem 9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B4A098E0-056A-781B-DBCA-F105A25B3D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6181110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" name="Imagem 2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5ABD243A-205C-77FE-5DEE-B39F3343EA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95426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6279520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64424"/>
          </a:solidFill>
          <a:ln>
            <a:solidFill>
              <a:srgbClr val="A47B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Imagem 2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4DBDFC11-384E-A3E9-FC5A-2323EC6685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3146734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391982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95426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349896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5747231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opics Imag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2C6EF11-08B2-16DB-CE44-F304F821E1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1" name="Marcador de Posição do Texto 4">
            <a:extLst>
              <a:ext uri="{FF2B5EF4-FFF2-40B4-BE49-F238E27FC236}">
                <a16:creationId xmlns:a16="http://schemas.microsoft.com/office/drawing/2014/main" id="{BE395DA5-BCC2-4C15-AD8B-A794C212ED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7841" y="1661775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9CDAA2B3-5DFD-4088-A14D-61485189275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7841" y="1102129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1252F2E-AD91-4523-8522-0D35B6C2FF69}"/>
              </a:ext>
            </a:extLst>
          </p:cNvPr>
          <p:cNvSpPr/>
          <p:nvPr userDrawn="1"/>
        </p:nvSpPr>
        <p:spPr>
          <a:xfrm>
            <a:off x="362081" y="1102129"/>
            <a:ext cx="45719" cy="1617123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0084B701-7C5D-43ED-BDD3-03D12D837E62}"/>
              </a:ext>
            </a:extLst>
          </p:cNvPr>
          <p:cNvSpPr/>
          <p:nvPr userDrawn="1"/>
        </p:nvSpPr>
        <p:spPr>
          <a:xfrm>
            <a:off x="362081" y="2963685"/>
            <a:ext cx="45719" cy="1617123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6B668B8E-5B78-4F62-8BDC-942EF270C611}"/>
              </a:ext>
            </a:extLst>
          </p:cNvPr>
          <p:cNvSpPr/>
          <p:nvPr userDrawn="1"/>
        </p:nvSpPr>
        <p:spPr>
          <a:xfrm>
            <a:off x="362081" y="4825241"/>
            <a:ext cx="45719" cy="1617123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Marcador de Posição da Imagem 9">
            <a:extLst>
              <a:ext uri="{FF2B5EF4-FFF2-40B4-BE49-F238E27FC236}">
                <a16:creationId xmlns:a16="http://schemas.microsoft.com/office/drawing/2014/main" id="{22DA165B-F315-4673-B1DC-08CD6FD6188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21782" y="1260764"/>
            <a:ext cx="4170218" cy="55972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pt-PT" dirty="0" err="1"/>
              <a:t>Image</a:t>
            </a:r>
            <a:endParaRPr lang="pt-PT" dirty="0"/>
          </a:p>
        </p:txBody>
      </p:sp>
      <p:sp>
        <p:nvSpPr>
          <p:cNvPr id="15" name="Marcador de Posição do Texto 4">
            <a:extLst>
              <a:ext uri="{FF2B5EF4-FFF2-40B4-BE49-F238E27FC236}">
                <a16:creationId xmlns:a16="http://schemas.microsoft.com/office/drawing/2014/main" id="{361EF140-3398-47B4-89A7-6A6E57D444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2" y="253012"/>
            <a:ext cx="9059010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TITLE</a:t>
            </a:r>
            <a:endParaRPr lang="pt-PT" dirty="0"/>
          </a:p>
        </p:txBody>
      </p:sp>
      <p:sp>
        <p:nvSpPr>
          <p:cNvPr id="7" name="Marcador de Posição do Texto 4">
            <a:extLst>
              <a:ext uri="{FF2B5EF4-FFF2-40B4-BE49-F238E27FC236}">
                <a16:creationId xmlns:a16="http://schemas.microsoft.com/office/drawing/2014/main" id="{FD69A608-2D5B-2081-6076-1BA9F1CF6F8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7841" y="3523331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8" name="Marcador de Posição do Texto 4">
            <a:extLst>
              <a:ext uri="{FF2B5EF4-FFF2-40B4-BE49-F238E27FC236}">
                <a16:creationId xmlns:a16="http://schemas.microsoft.com/office/drawing/2014/main" id="{CD86DA81-4332-44D5-0C4E-7B0C90076B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7841" y="2963685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95426"/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9" name="Marcador de Posição do Texto 4">
            <a:extLst>
              <a:ext uri="{FF2B5EF4-FFF2-40B4-BE49-F238E27FC236}">
                <a16:creationId xmlns:a16="http://schemas.microsoft.com/office/drawing/2014/main" id="{8628617B-50EA-D39F-71ED-57CFE633FDF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7841" y="5384887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13" name="Marcador de Posição do Texto 4">
            <a:extLst>
              <a:ext uri="{FF2B5EF4-FFF2-40B4-BE49-F238E27FC236}">
                <a16:creationId xmlns:a16="http://schemas.microsoft.com/office/drawing/2014/main" id="{8BE3A118-AA8A-D679-CE62-C36D8F014F9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27841" y="4825241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35010370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captura de ecrã, Gráficos, texto, design gráfico&#10;&#10;Os conteúdos gerados por IA poderão estar incorretos.">
            <a:extLst>
              <a:ext uri="{FF2B5EF4-FFF2-40B4-BE49-F238E27FC236}">
                <a16:creationId xmlns:a16="http://schemas.microsoft.com/office/drawing/2014/main" id="{36BEB8DE-A9AD-00CB-4224-35458A257A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599337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2137" y="2651760"/>
            <a:ext cx="11330247" cy="38155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90306152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84FACAE-EF87-2C1D-74CB-403AFF0EAA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43498" y="3767966"/>
            <a:ext cx="4705003" cy="7903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1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THANK YOU!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43499" y="4822166"/>
            <a:ext cx="4705002" cy="5693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pic>
        <p:nvPicPr>
          <p:cNvPr id="3" name="Imagem 2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F83FD3E8-7295-8B72-9C2C-37F4837C10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88926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m texto, captura de ecrã, Gráficos, design gráfico&#10;&#10;Os conteúdos gerados por IA poderão estar incorretos.">
            <a:extLst>
              <a:ext uri="{FF2B5EF4-FFF2-40B4-BE49-F238E27FC236}">
                <a16:creationId xmlns:a16="http://schemas.microsoft.com/office/drawing/2014/main" id="{084FACAE-EF87-2C1D-74CB-403AFF0EAA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35092" y="1689579"/>
            <a:ext cx="4705003" cy="7903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1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THANK YOU!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35093" y="2978727"/>
            <a:ext cx="4705002" cy="30902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pic>
        <p:nvPicPr>
          <p:cNvPr id="3" name="Imagem 2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2F288939-FC5F-9AC4-0CA8-AE6E494984F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00023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01">
  <p:cSld name="3_Title and text 01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37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37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11450304" cy="5237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67580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26" Type="http://schemas.openxmlformats.org/officeDocument/2006/relationships/slideLayout" Target="../slideLayouts/slideLayout46.xml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45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24" Type="http://schemas.openxmlformats.org/officeDocument/2006/relationships/slideLayout" Target="../slideLayouts/slideLayout44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43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42.xml"/><Relationship Id="rId27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5" r:id="rId15"/>
    <p:sldLayoutId id="2147483666" r:id="rId16"/>
    <p:sldLayoutId id="2147483667" r:id="rId17"/>
    <p:sldLayoutId id="2147483668" r:id="rId18"/>
    <p:sldLayoutId id="2147483670" r:id="rId19"/>
    <p:sldLayoutId id="2147483672" r:id="rId2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0400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  <p:sldLayoutId id="2147483693" r:id="rId20"/>
    <p:sldLayoutId id="2147483694" r:id="rId21"/>
    <p:sldLayoutId id="2147483695" r:id="rId22"/>
    <p:sldLayoutId id="2147483696" r:id="rId23"/>
    <p:sldLayoutId id="2147483697" r:id="rId24"/>
    <p:sldLayoutId id="2147483698" r:id="rId25"/>
    <p:sldLayoutId id="2147483699" r:id="rId26"/>
    <p:sldLayoutId id="2147483700" r:id="rId2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pa.org/pubs/journals/releases/amp-66-8-764.pdf" TargetMode="External"/><Relationship Id="rId3" Type="http://schemas.openxmlformats.org/officeDocument/2006/relationships/hyperlink" Target="https://ec.europa.eu/education/" TargetMode="External"/><Relationship Id="rId7" Type="http://schemas.openxmlformats.org/officeDocument/2006/relationships/hyperlink" Target="https://www.psychologicalscience.org/journals/pspi/PSPI_9_3.pd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vark-learn.com/the-vark-questionnaire/" TargetMode="External"/><Relationship Id="rId5" Type="http://schemas.openxmlformats.org/officeDocument/2006/relationships/hyperlink" Target="https://vark-learn.com/" TargetMode="External"/><Relationship Id="rId10" Type="http://schemas.openxmlformats.org/officeDocument/2006/relationships/hyperlink" Target="https://francescocirillo.com/pages/pomodoro-technique" TargetMode="External"/><Relationship Id="rId4" Type="http://schemas.openxmlformats.org/officeDocument/2006/relationships/hyperlink" Target="https://cft.vanderbilt.edu/guides-sub-pages/blooms-taxonomy/" TargetMode="External"/><Relationship Id="rId9" Type="http://schemas.openxmlformats.org/officeDocument/2006/relationships/hyperlink" Target="https://www.mindmapping.com/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indful.org/" TargetMode="External"/><Relationship Id="rId3" Type="http://schemas.openxmlformats.org/officeDocument/2006/relationships/hyperlink" Target="https://epale.ec.europa.eu/" TargetMode="External"/><Relationship Id="rId7" Type="http://schemas.openxmlformats.org/officeDocument/2006/relationships/hyperlink" Target="https://www.mindtools.com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apa.org/gradpsych/2010/11/procrastination" TargetMode="External"/><Relationship Id="rId5" Type="http://schemas.openxmlformats.org/officeDocument/2006/relationships/hyperlink" Target="https://doi.org/10.1037/0033-2909.133.1.65" TargetMode="External"/><Relationship Id="rId4" Type="http://schemas.openxmlformats.org/officeDocument/2006/relationships/hyperlink" Target="https://www.apa.org/news/press/releases/stress/2010/procrastination" TargetMode="External"/><Relationship Id="rId9" Type="http://schemas.openxmlformats.org/officeDocument/2006/relationships/hyperlink" Target="https://hbr.org/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"/>
          <p:cNvSpPr txBox="1">
            <a:spLocks noGrp="1"/>
          </p:cNvSpPr>
          <p:nvPr>
            <p:ph type="body" idx="1"/>
          </p:nvPr>
        </p:nvSpPr>
        <p:spPr>
          <a:xfrm>
            <a:off x="477518" y="3123750"/>
            <a:ext cx="5303850" cy="6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algn="l" rtl="0">
              <a:spcBef>
                <a:spcPts val="0"/>
              </a:spcBef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Módulo 4:</a:t>
            </a:r>
          </a:p>
          <a:p>
            <a:pPr marL="0" indent="0" algn="l" rtl="0">
              <a:spcBef>
                <a:spcPts val="0"/>
              </a:spcBef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Estratégias de Aprendizagem</a:t>
            </a:r>
            <a:endParaRPr dirty="0" err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AC1DE-690C-EF7C-DCFD-8F1CEBA5D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76AC0785-1501-4403-8DD2-269223BEFE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3891" y="280886"/>
            <a:ext cx="10191404" cy="483986"/>
          </a:xfrm>
        </p:spPr>
        <p:txBody>
          <a:bodyPr/>
          <a:lstStyle/>
          <a:p>
            <a:pPr algn="l" rtl="0"/>
            <a:r>
              <a:rPr lang="en-US" dirty="0"/>
              <a:t>MÓDULO 4: Estratégias de aprendizagem – UNIDADES (1h)</a:t>
            </a:r>
            <a:endParaRPr lang="en-GB" dirty="0"/>
          </a:p>
          <a:p>
            <a:pPr algn="l" rtl="0"/>
            <a:endParaRPr lang="en-GB" dirty="0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5EA372E3-A07D-FDBB-5D0F-69902FBCB4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106831" y="2616758"/>
            <a:ext cx="5383573" cy="969191"/>
          </a:xfrm>
        </p:spPr>
        <p:txBody>
          <a:bodyPr/>
          <a:lstStyle/>
          <a:p>
            <a:pPr marL="971550" lvl="1" indent="-285750" algn="l" rtl="0">
              <a:buFont typeface="Wingdings" panose="05000000000000000000" pitchFamily="2" charset="2"/>
              <a:buChar char="ü"/>
            </a:pPr>
            <a:r>
              <a:rPr lang="en-US" sz="1800" dirty="0"/>
              <a:t>O que são estilos de aprendizagem?</a:t>
            </a:r>
          </a:p>
          <a:p>
            <a:pPr marL="971550" lvl="1" indent="-285750" algn="l" rtl="0">
              <a:buFont typeface="Wingdings" panose="05000000000000000000" pitchFamily="2" charset="2"/>
              <a:buChar char="ü"/>
            </a:pPr>
            <a:r>
              <a:rPr lang="en-US" sz="1800" dirty="0" err="1"/>
              <a:t>Identificar</a:t>
            </a:r>
            <a:r>
              <a:rPr lang="en-US" sz="1800" dirty="0"/>
              <a:t> e </a:t>
            </a:r>
            <a:r>
              <a:rPr lang="en-US" sz="1800" dirty="0" err="1"/>
              <a:t>combinar</a:t>
            </a:r>
            <a:r>
              <a:rPr lang="en-US" sz="1800" dirty="0"/>
              <a:t> estilos</a:t>
            </a:r>
          </a:p>
          <a:p>
            <a:pPr algn="l" rtl="0"/>
            <a:endParaRPr lang="en-US" dirty="0"/>
          </a:p>
          <a:p>
            <a:pPr algn="l" rtl="0"/>
            <a:endParaRPr lang="en-GB" dirty="0"/>
          </a:p>
        </p:txBody>
      </p:sp>
      <p:grpSp>
        <p:nvGrpSpPr>
          <p:cNvPr id="5" name="Group 11">
            <a:extLst>
              <a:ext uri="{FF2B5EF4-FFF2-40B4-BE49-F238E27FC236}">
                <a16:creationId xmlns:a16="http://schemas.microsoft.com/office/drawing/2014/main" id="{090BDC99-4289-C584-683C-E6877F561BB3}"/>
              </a:ext>
            </a:extLst>
          </p:cNvPr>
          <p:cNvGrpSpPr/>
          <p:nvPr/>
        </p:nvGrpSpPr>
        <p:grpSpPr>
          <a:xfrm>
            <a:off x="509933" y="1630903"/>
            <a:ext cx="4766809" cy="896771"/>
            <a:chOff x="399356" y="1272847"/>
            <a:chExt cx="4766809" cy="896771"/>
          </a:xfrm>
        </p:grpSpPr>
        <p:sp>
          <p:nvSpPr>
            <p:cNvPr id="6" name="Retângulo: Cantos Arredondados 4">
              <a:extLst>
                <a:ext uri="{FF2B5EF4-FFF2-40B4-BE49-F238E27FC236}">
                  <a16:creationId xmlns:a16="http://schemas.microsoft.com/office/drawing/2014/main" id="{E1DBA84F-DA5F-9BCA-24FC-9DE0B050FB27}"/>
                </a:ext>
              </a:extLst>
            </p:cNvPr>
            <p:cNvSpPr/>
            <p:nvPr/>
          </p:nvSpPr>
          <p:spPr>
            <a:xfrm>
              <a:off x="415951" y="1272847"/>
              <a:ext cx="1045028" cy="896771"/>
            </a:xfrm>
            <a:prstGeom prst="roundRect">
              <a:avLst/>
            </a:prstGeom>
            <a:solidFill>
              <a:srgbClr val="E9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tângulo: Cantos Arredondados 11">
              <a:extLst>
                <a:ext uri="{FF2B5EF4-FFF2-40B4-BE49-F238E27FC236}">
                  <a16:creationId xmlns:a16="http://schemas.microsoft.com/office/drawing/2014/main" id="{19509D36-F032-9BBC-62E9-A6C299B48985}"/>
                </a:ext>
              </a:extLst>
            </p:cNvPr>
            <p:cNvSpPr/>
            <p:nvPr/>
          </p:nvSpPr>
          <p:spPr>
            <a:xfrm>
              <a:off x="415948" y="1272847"/>
              <a:ext cx="4750217" cy="896771"/>
            </a:xfrm>
            <a:prstGeom prst="roundRect">
              <a:avLst/>
            </a:prstGeom>
            <a:noFill/>
            <a:ln w="9525">
              <a:solidFill>
                <a:srgbClr val="E954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CaixaDeTexto 18">
              <a:extLst>
                <a:ext uri="{FF2B5EF4-FFF2-40B4-BE49-F238E27FC236}">
                  <a16:creationId xmlns:a16="http://schemas.microsoft.com/office/drawing/2014/main" id="{78B8C1DE-E28D-FD56-FE0F-48553789F33B}"/>
                </a:ext>
              </a:extLst>
            </p:cNvPr>
            <p:cNvSpPr txBox="1"/>
            <p:nvPr/>
          </p:nvSpPr>
          <p:spPr>
            <a:xfrm>
              <a:off x="1477571" y="1536565"/>
              <a:ext cx="35569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Estilos de aprendizagem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DFB30593-BF3A-A4D9-92D7-B29DBA5DB606}"/>
                </a:ext>
              </a:extLst>
            </p:cNvPr>
            <p:cNvSpPr txBox="1"/>
            <p:nvPr/>
          </p:nvSpPr>
          <p:spPr>
            <a:xfrm>
              <a:off x="399356" y="1398066"/>
              <a:ext cx="10616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Unidade 4.1</a:t>
              </a:r>
            </a:p>
          </p:txBody>
        </p:sp>
      </p:grpSp>
      <p:grpSp>
        <p:nvGrpSpPr>
          <p:cNvPr id="10" name="Group 11">
            <a:extLst>
              <a:ext uri="{FF2B5EF4-FFF2-40B4-BE49-F238E27FC236}">
                <a16:creationId xmlns:a16="http://schemas.microsoft.com/office/drawing/2014/main" id="{319D21F3-F4D7-8351-107B-95407ADA10FF}"/>
              </a:ext>
            </a:extLst>
          </p:cNvPr>
          <p:cNvGrpSpPr/>
          <p:nvPr/>
        </p:nvGrpSpPr>
        <p:grpSpPr>
          <a:xfrm>
            <a:off x="526525" y="3861348"/>
            <a:ext cx="4750217" cy="896771"/>
            <a:chOff x="415948" y="1272847"/>
            <a:chExt cx="4750217" cy="896771"/>
          </a:xfrm>
        </p:grpSpPr>
        <p:sp>
          <p:nvSpPr>
            <p:cNvPr id="11" name="Retângulo: Cantos Arredondados 4">
              <a:extLst>
                <a:ext uri="{FF2B5EF4-FFF2-40B4-BE49-F238E27FC236}">
                  <a16:creationId xmlns:a16="http://schemas.microsoft.com/office/drawing/2014/main" id="{05DAB2D4-713E-DA1E-771E-DE00D2964557}"/>
                </a:ext>
              </a:extLst>
            </p:cNvPr>
            <p:cNvSpPr/>
            <p:nvPr/>
          </p:nvSpPr>
          <p:spPr>
            <a:xfrm>
              <a:off x="415951" y="1272847"/>
              <a:ext cx="1045028" cy="896771"/>
            </a:xfrm>
            <a:prstGeom prst="roundRect">
              <a:avLst/>
            </a:prstGeom>
            <a:solidFill>
              <a:srgbClr val="E9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tângulo: Cantos Arredondados 11">
              <a:extLst>
                <a:ext uri="{FF2B5EF4-FFF2-40B4-BE49-F238E27FC236}">
                  <a16:creationId xmlns:a16="http://schemas.microsoft.com/office/drawing/2014/main" id="{EB0D8635-ADCC-0D45-991B-8FDCBDF209E1}"/>
                </a:ext>
              </a:extLst>
            </p:cNvPr>
            <p:cNvSpPr/>
            <p:nvPr/>
          </p:nvSpPr>
          <p:spPr>
            <a:xfrm>
              <a:off x="415948" y="1272847"/>
              <a:ext cx="4750217" cy="896771"/>
            </a:xfrm>
            <a:prstGeom prst="roundRect">
              <a:avLst/>
            </a:prstGeom>
            <a:noFill/>
            <a:ln w="9525">
              <a:solidFill>
                <a:srgbClr val="E954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CaixaDeTexto 18">
              <a:extLst>
                <a:ext uri="{FF2B5EF4-FFF2-40B4-BE49-F238E27FC236}">
                  <a16:creationId xmlns:a16="http://schemas.microsoft.com/office/drawing/2014/main" id="{4E93CD75-604F-18E5-DAC7-E20862071D70}"/>
                </a:ext>
              </a:extLst>
            </p:cNvPr>
            <p:cNvSpPr txBox="1"/>
            <p:nvPr/>
          </p:nvSpPr>
          <p:spPr>
            <a:xfrm>
              <a:off x="1460979" y="1561998"/>
              <a:ext cx="35569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Técnicas de estudo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5">
              <a:extLst>
                <a:ext uri="{FF2B5EF4-FFF2-40B4-BE49-F238E27FC236}">
                  <a16:creationId xmlns:a16="http://schemas.microsoft.com/office/drawing/2014/main" id="{46D32470-A20B-3306-41E8-E50CA757F54E}"/>
                </a:ext>
              </a:extLst>
            </p:cNvPr>
            <p:cNvSpPr txBox="1"/>
            <p:nvPr/>
          </p:nvSpPr>
          <p:spPr>
            <a:xfrm>
              <a:off x="415951" y="1407718"/>
              <a:ext cx="10450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Unidade 4.2</a:t>
              </a:r>
            </a:p>
          </p:txBody>
        </p:sp>
      </p:grpSp>
      <p:sp>
        <p:nvSpPr>
          <p:cNvPr id="15" name="Marcador de Posição do Texto 2">
            <a:extLst>
              <a:ext uri="{FF2B5EF4-FFF2-40B4-BE49-F238E27FC236}">
                <a16:creationId xmlns:a16="http://schemas.microsoft.com/office/drawing/2014/main" id="{A0F51471-3020-B5F5-F609-6857852C0974}"/>
              </a:ext>
            </a:extLst>
          </p:cNvPr>
          <p:cNvSpPr txBox="1">
            <a:spLocks/>
          </p:cNvSpPr>
          <p:nvPr/>
        </p:nvSpPr>
        <p:spPr>
          <a:xfrm>
            <a:off x="-106831" y="4845093"/>
            <a:ext cx="5383573" cy="89677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715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Recordação ativa</a:t>
            </a:r>
          </a:p>
          <a:p>
            <a:pPr marL="9715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Mapas mentais</a:t>
            </a:r>
          </a:p>
          <a:p>
            <a:pPr marL="9715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1800" dirty="0">
                <a:solidFill>
                  <a:prstClr val="black"/>
                </a:solidFill>
                <a:latin typeface="Calibri" panose="020F0502020204030204"/>
              </a:rPr>
              <a:t>Pomodoro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715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Combinar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técnicas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" name="Group 11">
            <a:extLst>
              <a:ext uri="{FF2B5EF4-FFF2-40B4-BE49-F238E27FC236}">
                <a16:creationId xmlns:a16="http://schemas.microsoft.com/office/drawing/2014/main" id="{C5457C32-0BB1-9864-95D2-B09325F58CF6}"/>
              </a:ext>
            </a:extLst>
          </p:cNvPr>
          <p:cNvGrpSpPr/>
          <p:nvPr/>
        </p:nvGrpSpPr>
        <p:grpSpPr>
          <a:xfrm>
            <a:off x="6258279" y="1623227"/>
            <a:ext cx="4750217" cy="896771"/>
            <a:chOff x="415948" y="1272847"/>
            <a:chExt cx="4750217" cy="896771"/>
          </a:xfrm>
        </p:grpSpPr>
        <p:sp>
          <p:nvSpPr>
            <p:cNvPr id="17" name="Retângulo: Cantos Arredondados 4">
              <a:extLst>
                <a:ext uri="{FF2B5EF4-FFF2-40B4-BE49-F238E27FC236}">
                  <a16:creationId xmlns:a16="http://schemas.microsoft.com/office/drawing/2014/main" id="{95E3C910-DEEE-3852-59EA-D03430516905}"/>
                </a:ext>
              </a:extLst>
            </p:cNvPr>
            <p:cNvSpPr/>
            <p:nvPr/>
          </p:nvSpPr>
          <p:spPr>
            <a:xfrm>
              <a:off x="415951" y="1272847"/>
              <a:ext cx="1030156" cy="896771"/>
            </a:xfrm>
            <a:prstGeom prst="roundRect">
              <a:avLst/>
            </a:prstGeom>
            <a:solidFill>
              <a:srgbClr val="E9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tângulo: Cantos Arredondados 11">
              <a:extLst>
                <a:ext uri="{FF2B5EF4-FFF2-40B4-BE49-F238E27FC236}">
                  <a16:creationId xmlns:a16="http://schemas.microsoft.com/office/drawing/2014/main" id="{96F6DFD3-E6DA-7BAC-9DA2-AA8BCA344EE2}"/>
                </a:ext>
              </a:extLst>
            </p:cNvPr>
            <p:cNvSpPr/>
            <p:nvPr/>
          </p:nvSpPr>
          <p:spPr>
            <a:xfrm>
              <a:off x="415948" y="1272847"/>
              <a:ext cx="4750217" cy="896771"/>
            </a:xfrm>
            <a:prstGeom prst="roundRect">
              <a:avLst/>
            </a:prstGeom>
            <a:noFill/>
            <a:ln w="9525">
              <a:solidFill>
                <a:srgbClr val="E954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E24605B9-B180-6E9C-61E4-DC023E35DA71}"/>
                </a:ext>
              </a:extLst>
            </p:cNvPr>
            <p:cNvSpPr txBox="1"/>
            <p:nvPr/>
          </p:nvSpPr>
          <p:spPr>
            <a:xfrm>
              <a:off x="1460979" y="1561998"/>
              <a:ext cx="35569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Coisas a evitar: Procrastinação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TextBox 5">
              <a:extLst>
                <a:ext uri="{FF2B5EF4-FFF2-40B4-BE49-F238E27FC236}">
                  <a16:creationId xmlns:a16="http://schemas.microsoft.com/office/drawing/2014/main" id="{7D8E4CFA-8308-5313-702C-A7F7C3A0CA0A}"/>
                </a:ext>
              </a:extLst>
            </p:cNvPr>
            <p:cNvSpPr txBox="1"/>
            <p:nvPr/>
          </p:nvSpPr>
          <p:spPr>
            <a:xfrm>
              <a:off x="423387" y="1423498"/>
              <a:ext cx="10301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Unidade 4.3</a:t>
              </a:r>
            </a:p>
          </p:txBody>
        </p:sp>
      </p:grpSp>
      <p:sp>
        <p:nvSpPr>
          <p:cNvPr id="21" name="Marcador de Posição do Texto 2">
            <a:extLst>
              <a:ext uri="{FF2B5EF4-FFF2-40B4-BE49-F238E27FC236}">
                <a16:creationId xmlns:a16="http://schemas.microsoft.com/office/drawing/2014/main" id="{558B9E27-CA52-0E07-32A3-C32D79C5B1A8}"/>
              </a:ext>
            </a:extLst>
          </p:cNvPr>
          <p:cNvSpPr txBox="1">
            <a:spLocks noGrp="1"/>
          </p:cNvSpPr>
          <p:nvPr>
            <p:ph type="body" sz="quarter" idx="14"/>
          </p:nvPr>
        </p:nvSpPr>
        <p:spPr>
          <a:xfrm>
            <a:off x="5748315" y="2671408"/>
            <a:ext cx="5740400" cy="154570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71550" lvl="1" indent="-285750" algn="l" rtl="0">
              <a:buFont typeface="Wingdings" panose="05000000000000000000" pitchFamily="2" charset="2"/>
              <a:buChar char="ü"/>
            </a:pPr>
            <a:r>
              <a:rPr lang="en-US" sz="1800" dirty="0"/>
              <a:t>O ciclo da procrastinação</a:t>
            </a:r>
          </a:p>
          <a:p>
            <a:pPr marL="971550" lvl="1" indent="-285750" algn="l" rtl="0">
              <a:buFont typeface="Wingdings" panose="05000000000000000000" pitchFamily="2" charset="2"/>
              <a:buChar char="ü"/>
            </a:pPr>
            <a:r>
              <a:rPr lang="en-US" sz="1800" dirty="0" err="1"/>
              <a:t>Consequências</a:t>
            </a:r>
            <a:r>
              <a:rPr lang="en-US" sz="1800" dirty="0"/>
              <a:t> da </a:t>
            </a:r>
            <a:r>
              <a:rPr lang="en-US" sz="1800" dirty="0" err="1"/>
              <a:t>procrastinação</a:t>
            </a:r>
            <a:r>
              <a:rPr lang="en-US" sz="1800" dirty="0"/>
              <a:t> e o que fazer</a:t>
            </a:r>
          </a:p>
          <a:p>
            <a:pPr marL="971550" lvl="1" indent="-285750" algn="l" rtl="0">
              <a:buFont typeface="Wingdings" panose="05000000000000000000" pitchFamily="2" charset="2"/>
              <a:buChar char="ü"/>
            </a:pPr>
            <a:r>
              <a:rPr lang="en-US" sz="1800" dirty="0"/>
              <a:t>Como combater a procrastinação</a:t>
            </a:r>
          </a:p>
          <a:p>
            <a:pPr algn="l" rtl="0"/>
            <a:endParaRPr lang="en-US" dirty="0"/>
          </a:p>
          <a:p>
            <a:pPr algn="l" rtl="0"/>
            <a:endParaRPr lang="en-GB" dirty="0"/>
          </a:p>
        </p:txBody>
      </p:sp>
      <p:grpSp>
        <p:nvGrpSpPr>
          <p:cNvPr id="22" name="Group 11">
            <a:extLst>
              <a:ext uri="{FF2B5EF4-FFF2-40B4-BE49-F238E27FC236}">
                <a16:creationId xmlns:a16="http://schemas.microsoft.com/office/drawing/2014/main" id="{51189F9F-F548-F14C-310D-56BC42E6766C}"/>
              </a:ext>
            </a:extLst>
          </p:cNvPr>
          <p:cNvGrpSpPr/>
          <p:nvPr/>
        </p:nvGrpSpPr>
        <p:grpSpPr>
          <a:xfrm>
            <a:off x="6243407" y="3871000"/>
            <a:ext cx="4750217" cy="896771"/>
            <a:chOff x="415948" y="1272847"/>
            <a:chExt cx="4750217" cy="896771"/>
          </a:xfrm>
        </p:grpSpPr>
        <p:sp>
          <p:nvSpPr>
            <p:cNvPr id="23" name="Retângulo: Cantos Arredondados 4">
              <a:extLst>
                <a:ext uri="{FF2B5EF4-FFF2-40B4-BE49-F238E27FC236}">
                  <a16:creationId xmlns:a16="http://schemas.microsoft.com/office/drawing/2014/main" id="{B1B12E70-AE16-598E-A6F9-5FBC92BD7879}"/>
                </a:ext>
              </a:extLst>
            </p:cNvPr>
            <p:cNvSpPr/>
            <p:nvPr/>
          </p:nvSpPr>
          <p:spPr>
            <a:xfrm>
              <a:off x="415951" y="1272847"/>
              <a:ext cx="1059900" cy="896771"/>
            </a:xfrm>
            <a:prstGeom prst="roundRect">
              <a:avLst/>
            </a:prstGeom>
            <a:solidFill>
              <a:srgbClr val="E9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etângulo: Cantos Arredondados 11">
              <a:extLst>
                <a:ext uri="{FF2B5EF4-FFF2-40B4-BE49-F238E27FC236}">
                  <a16:creationId xmlns:a16="http://schemas.microsoft.com/office/drawing/2014/main" id="{0724CD0A-2341-F564-06E7-35135E45AF6E}"/>
                </a:ext>
              </a:extLst>
            </p:cNvPr>
            <p:cNvSpPr/>
            <p:nvPr/>
          </p:nvSpPr>
          <p:spPr>
            <a:xfrm>
              <a:off x="415948" y="1272847"/>
              <a:ext cx="4750217" cy="896771"/>
            </a:xfrm>
            <a:prstGeom prst="roundRect">
              <a:avLst/>
            </a:prstGeom>
            <a:noFill/>
            <a:ln w="9525">
              <a:solidFill>
                <a:srgbClr val="E954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CaixaDeTexto 18">
              <a:extLst>
                <a:ext uri="{FF2B5EF4-FFF2-40B4-BE49-F238E27FC236}">
                  <a16:creationId xmlns:a16="http://schemas.microsoft.com/office/drawing/2014/main" id="{03129AE0-D5E6-EEFE-7DD5-2A88FC579F97}"/>
                </a:ext>
              </a:extLst>
            </p:cNvPr>
            <p:cNvSpPr txBox="1"/>
            <p:nvPr/>
          </p:nvSpPr>
          <p:spPr>
            <a:xfrm>
              <a:off x="1460979" y="1425393"/>
              <a:ext cx="35569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Coisas a evitar: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Distrações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TextBox 5">
              <a:extLst>
                <a:ext uri="{FF2B5EF4-FFF2-40B4-BE49-F238E27FC236}">
                  <a16:creationId xmlns:a16="http://schemas.microsoft.com/office/drawing/2014/main" id="{E835DC3C-618A-8751-BCD5-72F7B6CB73DA}"/>
                </a:ext>
              </a:extLst>
            </p:cNvPr>
            <p:cNvSpPr txBox="1"/>
            <p:nvPr/>
          </p:nvSpPr>
          <p:spPr>
            <a:xfrm>
              <a:off x="447697" y="1383678"/>
              <a:ext cx="10599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Unidade 4.4</a:t>
              </a:r>
            </a:p>
          </p:txBody>
        </p:sp>
      </p:grpSp>
      <p:sp>
        <p:nvSpPr>
          <p:cNvPr id="27" name="Marcador de Posição do Texto 2">
            <a:extLst>
              <a:ext uri="{FF2B5EF4-FFF2-40B4-BE49-F238E27FC236}">
                <a16:creationId xmlns:a16="http://schemas.microsoft.com/office/drawing/2014/main" id="{29D51E03-C726-06D0-4913-AF81824761BA}"/>
              </a:ext>
            </a:extLst>
          </p:cNvPr>
          <p:cNvSpPr txBox="1">
            <a:spLocks/>
          </p:cNvSpPr>
          <p:nvPr/>
        </p:nvSpPr>
        <p:spPr>
          <a:xfrm>
            <a:off x="5763188" y="4845093"/>
            <a:ext cx="5740400" cy="154570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715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1800" dirty="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istrações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externas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715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1800" dirty="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istrações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internas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715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Gerir distrações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0635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9A91E7-B505-C582-844A-7252BBD8161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19609" y="736998"/>
            <a:ext cx="11837761" cy="7049966"/>
          </a:xfrm>
        </p:spPr>
        <p:txBody>
          <a:bodyPr/>
          <a:lstStyle/>
          <a:p>
            <a:pPr marL="444500" indent="-342900" algn="l" rtl="0">
              <a:buFont typeface="Wingdings" panose="05000000000000000000" pitchFamily="2" charset="2"/>
              <a:buChar char="§"/>
            </a:pPr>
            <a:endParaRPr lang="pt-BR" dirty="0">
              <a:solidFill>
                <a:srgbClr val="000000"/>
              </a:solidFill>
            </a:endParaRPr>
          </a:p>
          <a:p>
            <a:pPr marL="228600" indent="0" algn="l" rtl="0"/>
            <a:r>
              <a:rPr lang="en-US" sz="16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Conhecimento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rtl="0">
              <a:buFont typeface="Arial" panose="05000000000000000000" pitchFamily="2" charset="2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Diferentes estilos de aprendizagem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rtl="0">
              <a:buFont typeface="Arial" panose="05000000000000000000" pitchFamily="2" charset="2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Principais técnicas de </a:t>
            </a:r>
            <a:r>
              <a:rPr lang="en-US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estudo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Recordação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Ativa, Mapas </a:t>
            </a:r>
            <a:r>
              <a:rPr lang="en-US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Mentais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Pomodoro)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rtl="0">
              <a:buFont typeface="Arial" panose="05000000000000000000" pitchFamily="2" charset="2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Natureza da procrastinação e das distrações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 algn="l" rtl="0"/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Competências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rtl="0">
              <a:buFont typeface="Arial" panose="05000000000000000000" pitchFamily="2" charset="2"/>
              <a:buChar char="•"/>
            </a:pPr>
            <a:r>
              <a:rPr lang="en-US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Aplicar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as técnicas de estudo de forma eficaz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rtl="0">
              <a:buFont typeface="Arial" panose="05000000000000000000" pitchFamily="2" charset="2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Gerir o tempo e o foco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rtl="0">
              <a:buFont typeface="Arial" panose="05000000000000000000" pitchFamily="2" charset="2"/>
              <a:buChar char="•"/>
            </a:pPr>
            <a:r>
              <a:rPr lang="en-US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Identificar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 </a:t>
            </a:r>
            <a:r>
              <a:rPr lang="en-US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estilo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aprendizagem pessoal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rtl="0">
              <a:buFont typeface="Arial" panose="05000000000000000000" pitchFamily="2" charset="2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Desenvolver estratégias para ultrapassar a procrastinação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 algn="l" rtl="0"/>
            <a:r>
              <a:rPr lang="en-US" sz="16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Capacidades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rtl="0">
              <a:buFont typeface="Arial" panose="05000000000000000000" pitchFamily="2" charset="2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Autonomia na aprendizagem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rtl="0">
              <a:buFont typeface="Arial" panose="05000000000000000000" pitchFamily="2" charset="2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Consistência nos hábitos de estudo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rtl="0">
              <a:buFont typeface="Arial" panose="05000000000000000000" pitchFamily="2" charset="2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Estratégias de aprendizagem ao longo da vida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rtl="0">
              <a:buFont typeface="Arial" panose="05000000000000000000" pitchFamily="2" charset="2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Capacidade de adaptar os métodos às necessidades pessoais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44500" indent="-342900" algn="l" rtl="0">
              <a:buFont typeface="Wingdings" panose="05000000000000000000" pitchFamily="2" charset="2"/>
              <a:buChar char="§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 algn="l" rtl="0">
              <a:buFont typeface="Wingdings" panose="05000000000000000000" pitchFamily="2" charset="2"/>
              <a:buChar char="§"/>
            </a:pPr>
            <a:endParaRPr lang="en-GB" sz="1800" dirty="0">
              <a:solidFill>
                <a:srgbClr val="000000"/>
              </a:solidFill>
            </a:endParaRPr>
          </a:p>
          <a:p>
            <a:pPr marL="514350" indent="-285750" algn="l" rtl="0">
              <a:buFont typeface="Wingdings" panose="05000000000000000000" pitchFamily="2" charset="2"/>
              <a:buChar char="§"/>
            </a:pPr>
            <a:endParaRPr lang="en-US" sz="1800" dirty="0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DC810EDE-5B80-4B31-6B8B-D0B8081D2C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8047" y="340764"/>
            <a:ext cx="9829323" cy="483986"/>
          </a:xfrm>
        </p:spPr>
        <p:txBody>
          <a:bodyPr/>
          <a:lstStyle/>
          <a:p>
            <a:pPr algn="l" rtl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 que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irá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aprender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neste módulo?</a:t>
            </a:r>
          </a:p>
          <a:p>
            <a:pPr algn="l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769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2128F-07B1-DEA4-0F70-313BE7BE0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444470-A6E5-85C8-D18B-3B80636F70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1" y="3142210"/>
            <a:ext cx="7916980" cy="1762299"/>
          </a:xfrm>
        </p:spPr>
        <p:txBody>
          <a:bodyPr/>
          <a:lstStyle/>
          <a:p>
            <a:pPr algn="l" rtl="0"/>
            <a:r>
              <a:rPr lang="en-GB" noProof="0" dirty="0"/>
              <a:t>UNIDADE 4.1: </a:t>
            </a:r>
            <a:r>
              <a:rPr lang="en-US" dirty="0" err="1"/>
              <a:t>Estilos</a:t>
            </a:r>
            <a:r>
              <a:rPr lang="en-US" dirty="0"/>
              <a:t> de aprendizagem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565469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"/>
          <p:cNvSpPr txBox="1">
            <a:spLocks noGrp="1"/>
          </p:cNvSpPr>
          <p:nvPr>
            <p:ph type="body" idx="1"/>
          </p:nvPr>
        </p:nvSpPr>
        <p:spPr>
          <a:xfrm>
            <a:off x="362074" y="321845"/>
            <a:ext cx="6632283" cy="9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</a:pPr>
            <a:r>
              <a:rPr lang="pt-PT" noProof="0" dirty="0">
                <a:latin typeface="Calibri" panose="020F0502020204030204" pitchFamily="34" charset="0"/>
                <a:cs typeface="Calibri" panose="020F0502020204030204" pitchFamily="34" charset="0"/>
              </a:rPr>
              <a:t>O que são estilos de aprendizagem?</a:t>
            </a:r>
          </a:p>
        </p:txBody>
      </p:sp>
      <p:sp>
        <p:nvSpPr>
          <p:cNvPr id="141" name="Google Shape;141;p7"/>
          <p:cNvSpPr txBox="1">
            <a:spLocks noGrp="1"/>
          </p:cNvSpPr>
          <p:nvPr>
            <p:ph type="body" idx="2"/>
          </p:nvPr>
        </p:nvSpPr>
        <p:spPr>
          <a:xfrm>
            <a:off x="362075" y="1230275"/>
            <a:ext cx="5733900" cy="55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algn="l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pt-PT" noProof="0" dirty="0">
                <a:latin typeface="Calibri" panose="020F0502020204030204" pitchFamily="34" charset="0"/>
                <a:cs typeface="Calibri" panose="020F0502020204030204" pitchFamily="34" charset="0"/>
              </a:rPr>
              <a:t>Cada pessoa tem preferências naturais na forma como processa a informação:</a:t>
            </a:r>
            <a:endParaRPr lang="pt-PT" noProof="0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 rtl="0">
              <a:lnSpc>
                <a:spcPct val="114999"/>
              </a:lnSpc>
              <a:spcBef>
                <a:spcPts val="0"/>
              </a:spcBef>
              <a:buSzPts val="1100"/>
              <a:buNone/>
            </a:pPr>
            <a:endParaRPr lang="pt-PT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 rtl="0">
              <a:lnSpc>
                <a:spcPct val="114999"/>
              </a:lnSpc>
              <a:spcBef>
                <a:spcPts val="0"/>
              </a:spcBef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r>
              <a:rPr lang="pt-PT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Visual: </a:t>
            </a:r>
            <a:r>
              <a:rPr lang="pt-PT" noProof="0" dirty="0">
                <a:latin typeface="Calibri" panose="020F0502020204030204" pitchFamily="34" charset="0"/>
                <a:cs typeface="Calibri" panose="020F0502020204030204" pitchFamily="34" charset="0"/>
              </a:rPr>
              <a:t>aprende melhor através de imagens, diagramas, gráficos e cores.</a:t>
            </a:r>
            <a:endParaRPr lang="pt-PT" noProof="0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 rtl="0">
              <a:lnSpc>
                <a:spcPct val="114999"/>
              </a:lnSpc>
              <a:spcBef>
                <a:spcPts val="0"/>
              </a:spcBef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endParaRPr lang="pt-PT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 rtl="0">
              <a:lnSpc>
                <a:spcPct val="114999"/>
              </a:lnSpc>
              <a:spcBef>
                <a:spcPts val="0"/>
              </a:spcBef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r>
              <a:rPr lang="pt-PT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Auditivo: </a:t>
            </a:r>
            <a:r>
              <a:rPr lang="pt-PT" noProof="0" dirty="0">
                <a:latin typeface="Calibri" panose="020F0502020204030204" pitchFamily="34" charset="0"/>
                <a:cs typeface="Calibri" panose="020F0502020204030204" pitchFamily="34" charset="0"/>
              </a:rPr>
              <a:t>retém informação ouvindo explicações, debates ou gravações.</a:t>
            </a:r>
            <a:endParaRPr lang="pt-PT" noProof="0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 rtl="0">
              <a:lnSpc>
                <a:spcPct val="114999"/>
              </a:lnSpc>
              <a:spcBef>
                <a:spcPts val="0"/>
              </a:spcBef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endParaRPr lang="pt-PT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 rtl="0">
              <a:lnSpc>
                <a:spcPct val="114999"/>
              </a:lnSpc>
              <a:spcBef>
                <a:spcPts val="0"/>
              </a:spcBef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r>
              <a:rPr lang="pt-PT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Cinestésico</a:t>
            </a:r>
            <a:r>
              <a:rPr lang="pt-PT" noProof="0" dirty="0">
                <a:latin typeface="Calibri" panose="020F0502020204030204" pitchFamily="34" charset="0"/>
                <a:cs typeface="Calibri" panose="020F0502020204030204" pitchFamily="34" charset="0"/>
              </a:rPr>
              <a:t>: aprende fazendo, experimentando e utilizando o corpo no processo.</a:t>
            </a:r>
            <a:endParaRPr lang="pt-PT" noProof="0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 rtl="0">
              <a:lnSpc>
                <a:spcPct val="114999"/>
              </a:lnSpc>
              <a:spcBef>
                <a:spcPts val="0"/>
              </a:spcBef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endParaRPr lang="pt-PT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l" rtl="0">
              <a:lnSpc>
                <a:spcPct val="114999"/>
              </a:lnSpc>
              <a:spcBef>
                <a:spcPts val="0"/>
              </a:spcBef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r>
              <a:rPr lang="pt-PT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Reconhecer o estilo preferido permite maximizar o potencial de aprendizagem.</a:t>
            </a:r>
            <a:endParaRPr lang="pt-PT" b="1" noProof="0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PT" sz="1200" noProof="0" dirty="0"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6ea64c330c_0_13"/>
          <p:cNvSpPr txBox="1">
            <a:spLocks noGrp="1"/>
          </p:cNvSpPr>
          <p:nvPr>
            <p:ph type="body" idx="1"/>
          </p:nvPr>
        </p:nvSpPr>
        <p:spPr>
          <a:xfrm>
            <a:off x="362075" y="894118"/>
            <a:ext cx="5733900" cy="9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</a:pPr>
            <a:r>
              <a:rPr lang="pt-PT" sz="2800" dirty="0">
                <a:latin typeface="Calibri" panose="020F0502020204030204" pitchFamily="34" charset="0"/>
                <a:cs typeface="Calibri" panose="020F0502020204030204" pitchFamily="34" charset="0"/>
              </a:rPr>
              <a:t>Identificar o meu estilo</a:t>
            </a:r>
            <a:endParaRPr lang="en-US" sz="28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7" name="Google Shape;147;g36ea64c330c_0_13"/>
          <p:cNvSpPr txBox="1">
            <a:spLocks noGrp="1"/>
          </p:cNvSpPr>
          <p:nvPr>
            <p:ph type="body" idx="2"/>
          </p:nvPr>
        </p:nvSpPr>
        <p:spPr>
          <a:xfrm>
            <a:off x="362075" y="1559459"/>
            <a:ext cx="5733900" cy="55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Autoavaliação prática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0" indent="0" algn="l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
Prefiro sublinhar e fazer resumos visuais? →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Visual.</a:t>
            </a:r>
            <a:endParaRPr lang="en-US" sz="1600" b="1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 rtl="0">
              <a:lnSpc>
                <a:spcPct val="114999"/>
              </a:lnSpc>
              <a:spcBef>
                <a:spcPts val="0"/>
              </a:spcBef>
              <a:buSzPts val="110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
Preciso de ouvir explicações em voz alta para compreender melhor? →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Auditivo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600" b="1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 rtl="0">
              <a:lnSpc>
                <a:spcPct val="114999"/>
              </a:lnSpc>
              <a:spcBef>
                <a:spcPts val="0"/>
              </a:spcBef>
              <a:buSzPts val="110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
Só compreendo completamente quando executo ou pratico? →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Cinestésico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600" b="1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14999"/>
              </a:lnSpc>
              <a:spcBef>
                <a:spcPts val="0"/>
              </a:spcBef>
              <a:buSzPts val="110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
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Exercício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sugerido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recorde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uma situação de aprendizagem recente e identifique qual destes métodos foi mais eficaz.</a:t>
            </a:r>
            <a:endParaRPr sz="1600" b="1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099DE0-48BF-9C34-57EF-7178BF615B47}"/>
              </a:ext>
            </a:extLst>
          </p:cNvPr>
          <p:cNvSpPr txBox="1">
            <a:spLocks/>
          </p:cNvSpPr>
          <p:nvPr/>
        </p:nvSpPr>
        <p:spPr>
          <a:xfrm>
            <a:off x="2596538" y="37756"/>
            <a:ext cx="11070645" cy="1310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l" rtl="0"/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Identificar e combinar estilos</a:t>
            </a:r>
          </a:p>
          <a:p>
            <a:pPr marL="0" indent="0" algn="l" rtl="0"/>
            <a:endParaRPr lang="pt-PT" sz="5400" dirty="0"/>
          </a:p>
          <a:p>
            <a:pPr algn="l" rtl="0"/>
            <a:endParaRPr lang="en-US" sz="2000" b="0" dirty="0">
              <a:solidFill>
                <a:srgbClr val="283143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6ea64c330c_0_18"/>
          <p:cNvSpPr txBox="1">
            <a:spLocks noGrp="1"/>
          </p:cNvSpPr>
          <p:nvPr>
            <p:ph type="body" idx="1"/>
          </p:nvPr>
        </p:nvSpPr>
        <p:spPr>
          <a:xfrm>
            <a:off x="362080" y="253012"/>
            <a:ext cx="56646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</a:pPr>
            <a:r>
              <a:rPr lang="pt-PT" noProof="0" dirty="0">
                <a:latin typeface="Calibri" panose="020F0502020204030204" pitchFamily="34" charset="0"/>
                <a:cs typeface="Calibri" panose="020F0502020204030204" pitchFamily="34" charset="0"/>
              </a:rPr>
              <a:t>Usar estilos combinados</a:t>
            </a:r>
          </a:p>
        </p:txBody>
      </p:sp>
      <p:sp>
        <p:nvSpPr>
          <p:cNvPr id="153" name="Google Shape;153;g36ea64c330c_0_18"/>
          <p:cNvSpPr txBox="1">
            <a:spLocks noGrp="1"/>
          </p:cNvSpPr>
          <p:nvPr>
            <p:ph type="body" idx="2"/>
          </p:nvPr>
        </p:nvSpPr>
        <p:spPr>
          <a:xfrm>
            <a:off x="362079" y="1053407"/>
            <a:ext cx="5664600" cy="54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endParaRPr lang="pt-PT" sz="2000" noProof="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endParaRPr lang="pt-PT" sz="2000" noProof="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endParaRPr lang="pt-PT" sz="2000" noProof="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endParaRPr lang="pt-PT" sz="2000" noProof="0" dirty="0"/>
          </a:p>
          <a:p>
            <a:pPr marL="0" indent="0" algn="l" rtl="0">
              <a:spcBef>
                <a:spcPts val="0"/>
              </a:spcBef>
              <a:buClr>
                <a:srgbClr val="222240"/>
              </a:buClr>
              <a:buSzPts val="2000"/>
            </a:pPr>
            <a:r>
              <a:rPr lang="pt-PT" sz="2000" noProof="0" dirty="0">
                <a:latin typeface="Calibri" panose="020F0502020204030204" pitchFamily="34" charset="0"/>
                <a:cs typeface="Calibri" panose="020F0502020204030204" pitchFamily="34" charset="0"/>
              </a:rPr>
              <a:t>Embora cada pessoa tenha um estilo predominante, a aprendizagem multimodal (utilizando vários estilos em conjunto) aumenta a retenção e a motivação.</a:t>
            </a:r>
          </a:p>
          <a:p>
            <a:pPr marL="0" lvl="0" indent="0" algn="l" rtl="0">
              <a:spcBef>
                <a:spcPts val="0"/>
              </a:spcBef>
              <a:buSzPts val="2000"/>
            </a:pPr>
            <a:r>
              <a:rPr lang="pt-PT" sz="2000" noProof="0" dirty="0">
                <a:latin typeface="Calibri" panose="020F0502020204030204" pitchFamily="34" charset="0"/>
                <a:cs typeface="Calibri" panose="020F0502020204030204" pitchFamily="34" charset="0"/>
              </a:rPr>
              <a:t>
</a:t>
            </a:r>
            <a:r>
              <a:rPr lang="pt-PT" sz="20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Exemplo prático: </a:t>
            </a:r>
            <a:r>
              <a:rPr lang="pt-PT" sz="2000" noProof="0" dirty="0">
                <a:latin typeface="Calibri" panose="020F0502020204030204" pitchFamily="34" charset="0"/>
                <a:cs typeface="Calibri" panose="020F0502020204030204" pitchFamily="34" charset="0"/>
              </a:rPr>
              <a:t>Estude um conceito lendo um texto </a:t>
            </a:r>
            <a:r>
              <a:rPr lang="pt-PT" sz="20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(visual</a:t>
            </a:r>
            <a:r>
              <a:rPr lang="pt-PT" sz="2000" noProof="0" dirty="0">
                <a:latin typeface="Calibri" panose="020F0502020204030204" pitchFamily="34" charset="0"/>
                <a:cs typeface="Calibri" panose="020F0502020204030204" pitchFamily="34" charset="0"/>
              </a:rPr>
              <a:t>), gravando e ouvindo uma explicação </a:t>
            </a:r>
            <a:r>
              <a:rPr lang="pt-PT" sz="20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(auditiva)</a:t>
            </a:r>
            <a:r>
              <a:rPr lang="pt-PT" sz="2000" noProof="0" dirty="0">
                <a:latin typeface="Calibri" panose="020F0502020204030204" pitchFamily="34" charset="0"/>
                <a:cs typeface="Calibri" panose="020F0502020204030204" pitchFamily="34" charset="0"/>
              </a:rPr>
              <a:t>, e aplique-o num exercício prático (</a:t>
            </a:r>
            <a:r>
              <a:rPr lang="pt-PT" sz="20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cinestésica)</a:t>
            </a:r>
            <a:r>
              <a:rPr lang="pt-PT" sz="2000" noProof="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pt-PT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ctr" rtl="0">
              <a:spcBef>
                <a:spcPts val="0"/>
              </a:spcBef>
              <a:buClr>
                <a:srgbClr val="222240"/>
              </a:buClr>
              <a:buSzPts val="2000"/>
            </a:pPr>
            <a:endParaRPr lang="pt-PT" sz="2000" noProof="0" dirty="0"/>
          </a:p>
          <a:p>
            <a:pPr marL="0" lvl="0" indent="0" algn="ctr" rtl="0">
              <a:spcBef>
                <a:spcPts val="0"/>
              </a:spcBef>
              <a:buClr>
                <a:srgbClr val="222240"/>
              </a:buClr>
              <a:buSzPts val="2000"/>
            </a:pPr>
            <a:endParaRPr lang="pt-PT" sz="2000" noProof="0" dirty="0"/>
          </a:p>
          <a:p>
            <a:pPr marL="0" lvl="0" indent="0" algn="ctr" rtl="0">
              <a:spcBef>
                <a:spcPts val="0"/>
              </a:spcBef>
              <a:buClr>
                <a:srgbClr val="222240"/>
              </a:buClr>
              <a:buSzPts val="2000"/>
            </a:pPr>
            <a:endParaRPr lang="pt-PT" sz="2000" noProof="0" dirty="0"/>
          </a:p>
          <a:p>
            <a:pPr marL="0" lvl="0" indent="0" algn="ctr" rtl="0">
              <a:spcBef>
                <a:spcPts val="0"/>
              </a:spcBef>
              <a:buClr>
                <a:srgbClr val="222240"/>
              </a:buClr>
              <a:buSzPts val="2000"/>
            </a:pPr>
            <a:endParaRPr lang="pt-PT" sz="2000" noProof="0" dirty="0"/>
          </a:p>
          <a:p>
            <a:pPr marL="0" lvl="0" indent="0" algn="ctr" rtl="0">
              <a:spcBef>
                <a:spcPts val="0"/>
              </a:spcBef>
              <a:buClr>
                <a:srgbClr val="222240"/>
              </a:buClr>
              <a:buSzPts val="2000"/>
            </a:pPr>
            <a:endParaRPr lang="pt-PT" sz="2000" noProof="0" dirty="0"/>
          </a:p>
          <a:p>
            <a:pPr marL="0" lvl="0" indent="0" algn="ctr" rtl="0">
              <a:spcBef>
                <a:spcPts val="0"/>
              </a:spcBef>
              <a:buClr>
                <a:srgbClr val="222240"/>
              </a:buClr>
              <a:buSzPts val="2000"/>
            </a:pPr>
            <a:endParaRPr lang="pt-PT" sz="2000" noProof="0" dirty="0"/>
          </a:p>
          <a:p>
            <a:pPr marL="0" lvl="0" indent="0" algn="ctr" rtl="0">
              <a:spcBef>
                <a:spcPts val="0"/>
              </a:spcBef>
              <a:buClr>
                <a:srgbClr val="222240"/>
              </a:buClr>
              <a:buSzPts val="2000"/>
            </a:pPr>
            <a:endParaRPr lang="pt-PT" sz="1000" noProof="0" dirty="0"/>
          </a:p>
          <a:p>
            <a:pPr marL="0" lvl="0" indent="0" algn="ctr" rtl="0">
              <a:spcBef>
                <a:spcPts val="0"/>
              </a:spcBef>
              <a:buClr>
                <a:srgbClr val="222240"/>
              </a:buClr>
              <a:buSzPts val="2000"/>
            </a:pPr>
            <a:endParaRPr lang="pt-PT" sz="1000" noProof="0" dirty="0"/>
          </a:p>
          <a:p>
            <a:pPr marL="0" lvl="0" indent="0" algn="ctr" rtl="0">
              <a:spcBef>
                <a:spcPts val="0"/>
              </a:spcBef>
              <a:buClr>
                <a:srgbClr val="222240"/>
              </a:buClr>
              <a:buSzPts val="2000"/>
            </a:pPr>
            <a:endParaRPr lang="pt-PT" sz="1000" noProof="0" dirty="0"/>
          </a:p>
          <a:p>
            <a:pPr marL="0" lvl="0" indent="0" algn="ctr" rtl="0">
              <a:spcBef>
                <a:spcPts val="0"/>
              </a:spcBef>
              <a:buClr>
                <a:srgbClr val="222240"/>
              </a:buClr>
              <a:buSzPts val="2000"/>
            </a:pPr>
            <a:endParaRPr lang="pt-PT" sz="1000" noProof="0" dirty="0"/>
          </a:p>
          <a:p>
            <a:pPr marL="0" lvl="0" indent="0" algn="l" rtl="0">
              <a:spcBef>
                <a:spcPts val="0"/>
              </a:spcBef>
              <a:buClr>
                <a:srgbClr val="222240"/>
              </a:buClr>
              <a:buSzPts val="2000"/>
            </a:pPr>
            <a:r>
              <a:rPr lang="pt-PT" sz="1000" noProof="0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                                                Fonte da imagem: https://esl-curriculum.com/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49D5445-769E-A284-7547-59AEB0493F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2491" y="1431274"/>
            <a:ext cx="5118253" cy="511825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D0874-5BFD-85B6-C24B-A18910D27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78B13A-2556-71BF-6B73-52B31DACC6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1" y="3142210"/>
            <a:ext cx="7916980" cy="1762299"/>
          </a:xfrm>
        </p:spPr>
        <p:txBody>
          <a:bodyPr/>
          <a:lstStyle/>
          <a:p>
            <a:pPr algn="l" rtl="0"/>
            <a:r>
              <a:rPr lang="en-GB" noProof="0" dirty="0"/>
              <a:t>UNIDADE 4.</a:t>
            </a:r>
            <a:r>
              <a:rPr lang="en-GB" dirty="0"/>
              <a:t>2</a:t>
            </a:r>
            <a:r>
              <a:rPr lang="en-GB" noProof="0" dirty="0"/>
              <a:t>: </a:t>
            </a:r>
            <a:r>
              <a:rPr lang="en-US" dirty="0" err="1"/>
              <a:t>Técnicas</a:t>
            </a:r>
            <a:r>
              <a:rPr lang="en-US" dirty="0"/>
              <a:t> de estudo</a:t>
            </a:r>
          </a:p>
          <a:p>
            <a:pPr algn="l" rtl="0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74656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"/>
          <p:cNvSpPr txBox="1">
            <a:spLocks noGrp="1"/>
          </p:cNvSpPr>
          <p:nvPr>
            <p:ph type="body" idx="1"/>
          </p:nvPr>
        </p:nvSpPr>
        <p:spPr>
          <a:xfrm>
            <a:off x="362082" y="321855"/>
            <a:ext cx="6052574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Técnica: Recordação Ativa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0" name="Google Shape;190;p6"/>
          <p:cNvSpPr txBox="1">
            <a:spLocks noGrp="1"/>
          </p:cNvSpPr>
          <p:nvPr>
            <p:ph type="body" idx="2"/>
          </p:nvPr>
        </p:nvSpPr>
        <p:spPr>
          <a:xfrm>
            <a:off x="362081" y="1552139"/>
            <a:ext cx="6052575" cy="5305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algn="l" rtl="0">
              <a:lnSpc>
                <a:spcPct val="114999"/>
              </a:lnSpc>
              <a:spcBef>
                <a:spcPts val="0"/>
              </a:spcBef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Recordação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Ativa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é a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prática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recuperar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informação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da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memória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sem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consultar notas ou livros didáticos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 algn="l" rtl="0">
              <a:lnSpc>
                <a:spcPct val="114999"/>
              </a:lnSpc>
              <a:spcBef>
                <a:spcPts val="0"/>
              </a:spcBef>
              <a:buNone/>
            </a:pP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Exemplo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Depois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de terminar um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capítulo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feche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o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livro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escreva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explique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em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voz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alta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tudo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o que se consegue lembrar.</a:t>
            </a:r>
          </a:p>
          <a:p>
            <a:pPr marL="0" indent="0" algn="l" rtl="0">
              <a:lnSpc>
                <a:spcPct val="114999"/>
              </a:lnSpc>
              <a:spcBef>
                <a:spcPts val="0"/>
              </a:spcBef>
              <a:buNone/>
            </a:pP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Benefícios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fortalece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a memória de longo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prazo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melhora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compreensão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aumenta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confiança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prepara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-a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melhor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para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exames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e avaliações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dirty="0"/>
          </a:p>
        </p:txBody>
      </p:sp>
      <p:pic>
        <p:nvPicPr>
          <p:cNvPr id="191" name="Google Shape;191;p6" descr="Uma imagem com pessoa, vestuário, Cara humana, interior  Os conteúdos gerados por IA poderão estar incorretos."/>
          <p:cNvPicPr preferRelativeResize="0">
            <a:picLocks noGrp="1"/>
          </p:cNvPicPr>
          <p:nvPr>
            <p:ph type="pic" idx="3"/>
          </p:nvPr>
        </p:nvPicPr>
        <p:blipFill rotWithShape="1">
          <a:blip r:embed="rId3">
            <a:alphaModFix/>
          </a:blip>
          <a:srcRect l="17502" r="31723"/>
          <a:stretch/>
        </p:blipFill>
        <p:spPr>
          <a:xfrm>
            <a:off x="6968836" y="0"/>
            <a:ext cx="522316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6ea64c330c_0_86"/>
          <p:cNvSpPr txBox="1">
            <a:spLocks noGrp="1"/>
          </p:cNvSpPr>
          <p:nvPr>
            <p:ph type="body" idx="1"/>
          </p:nvPr>
        </p:nvSpPr>
        <p:spPr>
          <a:xfrm>
            <a:off x="362082" y="321855"/>
            <a:ext cx="60525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Técnica: Mapas Mentais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7" name="Google Shape;197;g36ea64c330c_0_86"/>
          <p:cNvSpPr txBox="1">
            <a:spLocks noGrp="1"/>
          </p:cNvSpPr>
          <p:nvPr>
            <p:ph type="body" idx="2"/>
          </p:nvPr>
        </p:nvSpPr>
        <p:spPr>
          <a:xfrm>
            <a:off x="362080" y="1230283"/>
            <a:ext cx="6255029" cy="53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algn="l" rtl="0">
              <a:lnSpc>
                <a:spcPct val="114999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Um </a:t>
            </a:r>
            <a:r>
              <a:rPr lang="en-US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Mapa Mental 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 um </a:t>
            </a:r>
            <a:r>
              <a:rPr lang="en-US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diagrama</a:t>
            </a:r>
            <a:r>
              <a:rPr lang="en-US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visual 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</a:t>
            </a:r>
            <a:r>
              <a:rPr lang="en-US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organizar</a:t>
            </a:r>
            <a:r>
              <a:rPr lang="en-US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informações</a:t>
            </a:r>
            <a:r>
              <a:rPr lang="en-US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US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ideias</a:t>
            </a:r>
            <a:r>
              <a:rPr lang="en-US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de forma  </a:t>
            </a:r>
            <a:r>
              <a:rPr lang="en-US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hierárquica</a:t>
            </a:r>
            <a:r>
              <a:rPr lang="en-US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US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criativa</a:t>
            </a:r>
            <a:r>
              <a:rPr lang="en-US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uma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ideia</a:t>
            </a:r>
            <a:r>
              <a:rPr lang="en-US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central 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</a:t>
            </a:r>
            <a:r>
              <a:rPr lang="en-US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ramificações</a:t>
            </a:r>
            <a:r>
              <a:rPr lang="en-US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 se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conectam</a:t>
            </a:r>
            <a:r>
              <a:rPr lang="en-US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 rtl="0">
              <a:lnSpc>
                <a:spcPct val="114999"/>
              </a:lnSpc>
              <a:spcBef>
                <a:spcPts val="0"/>
              </a:spcBef>
              <a:buNone/>
            </a:pPr>
            <a:endParaRPr lang="en-US" b="1" dirty="0">
              <a:solidFill>
                <a:srgbClr val="22222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 rtl="0">
              <a:lnSpc>
                <a:spcPct val="114999"/>
              </a:lnSpc>
              <a:spcBef>
                <a:spcPts val="0"/>
              </a:spcBef>
              <a:buNone/>
            </a:pPr>
            <a:b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Exemplo</a:t>
            </a:r>
            <a:r>
              <a:rPr lang="en-US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Coloque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 </a:t>
            </a:r>
            <a:r>
              <a:rPr lang="en-US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</a:t>
            </a:r>
            <a:r>
              <a:rPr lang="en-US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central 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meio,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adicione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palavras-chave</a:t>
            </a:r>
            <a:r>
              <a:rPr lang="en-US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torno dele e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crie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ramificações</a:t>
            </a:r>
            <a:r>
              <a:rPr lang="en-US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</a:t>
            </a:r>
            <a:r>
              <a:rPr lang="en-US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exemplos</a:t>
            </a:r>
            <a:r>
              <a:rPr lang="en-US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</a:t>
            </a:r>
            <a:r>
              <a:rPr lang="en-US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detalhes</a:t>
            </a:r>
            <a:r>
              <a:rPr lang="en-US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apoio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 rtl="0">
              <a:lnSpc>
                <a:spcPct val="114999"/>
              </a:lnSpc>
              <a:spcBef>
                <a:spcPts val="0"/>
              </a:spcBef>
              <a:buNone/>
            </a:pPr>
            <a:endParaRPr lang="en-US" dirty="0">
              <a:solidFill>
                <a:srgbClr val="22222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 rtl="0">
              <a:lnSpc>
                <a:spcPct val="114999"/>
              </a:lnSpc>
              <a:spcBef>
                <a:spcPts val="0"/>
              </a:spcBef>
              <a:buNone/>
            </a:pPr>
            <a:b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Benefícios</a:t>
            </a:r>
            <a:r>
              <a:rPr lang="en-US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</a:t>
            </a:r>
            <a:r>
              <a:rPr lang="en-US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aumenta</a:t>
            </a:r>
            <a:r>
              <a:rPr lang="en-US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clareza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estimula a </a:t>
            </a:r>
            <a:r>
              <a:rPr lang="en-US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criatividade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melhora</a:t>
            </a:r>
            <a:r>
              <a:rPr lang="en-US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memória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US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facilita</a:t>
            </a:r>
            <a:r>
              <a:rPr lang="en-US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visualização</a:t>
            </a:r>
            <a:r>
              <a:rPr lang="en-US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en-US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ligações</a:t>
            </a:r>
            <a:r>
              <a:rPr lang="en-US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entre conceitos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 dirty="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BBF1B4AD-C2B0-CBD6-44BE-5A9AF48B5DF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 l="19146" r="19146"/>
          <a:stretch/>
        </p:blipFill>
        <p:spPr>
          <a:xfrm>
            <a:off x="7573992" y="2031594"/>
            <a:ext cx="4618008" cy="41579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6ea64c330c_0_97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2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</a:pPr>
            <a:r>
              <a:rPr lang="pt-PT" noProof="0" dirty="0">
                <a:latin typeface="Calibri" panose="020F0502020204030204" pitchFamily="34" charset="0"/>
                <a:cs typeface="Calibri" panose="020F0502020204030204" pitchFamily="34" charset="0"/>
              </a:rPr>
              <a:t>Técnica: </a:t>
            </a:r>
            <a:r>
              <a:rPr lang="pt-PT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Pomodoro</a:t>
            </a:r>
            <a:endParaRPr lang="pt-PT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4" name="Google Shape;204;g36ea64c330c_0_97"/>
          <p:cNvSpPr txBox="1">
            <a:spLocks noGrp="1"/>
          </p:cNvSpPr>
          <p:nvPr>
            <p:ph type="body" idx="2"/>
          </p:nvPr>
        </p:nvSpPr>
        <p:spPr>
          <a:xfrm>
            <a:off x="370800" y="1429460"/>
            <a:ext cx="11450400" cy="50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pt-PT" noProof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 um método de gestão do tempo que consiste em estudar ou trabalhar em blocos de 25 minutos </a:t>
            </a:r>
            <a:r>
              <a:rPr lang="pt-PT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concentração intensa (</a:t>
            </a:r>
            <a:r>
              <a:rPr lang="pt-PT" noProof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durante este tempo é proibido ver o telemóvel ou falar com outra pessoa), seguido de um breve intervalo de 5 minutos. Após quatro blocos (chamados de “</a:t>
            </a:r>
            <a:r>
              <a:rPr lang="pt-PT" noProof="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pomodoros</a:t>
            </a:r>
            <a:r>
              <a:rPr lang="pt-PT" noProof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”), é feita uma pausa mais longa, de 15 a 30 minutos. A técnica ajuda a aumentar o foco, a combater a procrastinação e a melhorar a produtividade e a motivação. </a:t>
            </a: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endParaRPr lang="pt-PT" b="1" dirty="0">
              <a:solidFill>
                <a:srgbClr val="22222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endParaRPr lang="pt-PT" b="1" noProof="0" dirty="0">
              <a:solidFill>
                <a:srgbClr val="22222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just" rtl="0">
              <a:lnSpc>
                <a:spcPct val="114999"/>
              </a:lnSpc>
              <a:spcBef>
                <a:spcPts val="0"/>
              </a:spcBef>
              <a:buSzPts val="1100"/>
            </a:pPr>
            <a:r>
              <a:rPr lang="pt-PT" b="1" noProof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Passos:</a:t>
            </a:r>
            <a:endParaRPr lang="pt-PT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r>
              <a:rPr lang="pt-PT" noProof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 minutos de foco intenso numa tarefa. </a:t>
            </a:r>
          </a:p>
          <a:p>
            <a:pPr marL="342900" lvl="0" indent="-342900" algn="just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r>
              <a:rPr lang="pt-PT" noProof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minutos de pausa. </a:t>
            </a:r>
          </a:p>
          <a:p>
            <a:pPr marL="342900" lvl="0" indent="-342900" algn="just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r>
              <a:rPr lang="pt-PT" noProof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Após 4 ciclos, faça uma pausa mais longa (15 a 30 minutos).</a:t>
            </a:r>
            <a:endParaRPr lang="pt-PT" sz="1500" noProof="0" dirty="0">
              <a:solidFill>
                <a:srgbClr val="222222"/>
              </a:solidFill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lang="pt-PT" sz="1500" noProof="0" dirty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lang="pt-PT" noProof="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84BB93-A52E-072F-54C6-D9F6D137D3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Combinar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técnicas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EEC881-D09D-E943-38ED-407A611B8DB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4632" y="1224793"/>
            <a:ext cx="11730451" cy="5023867"/>
          </a:xfrm>
        </p:spPr>
        <p:txBody>
          <a:bodyPr/>
          <a:lstStyle/>
          <a:p>
            <a:pPr marL="228600" indent="0" algn="l" rtl="0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As técnicas podem ser utilizadas em conjunto: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342900" algn="l" rtl="0">
              <a:buFont typeface="Wingdings" panose="05000000000000000000" pitchFamily="2" charset="2"/>
              <a:buChar char="§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 algn="l" rtl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Leia um texto → criar um mapa mental.</a:t>
            </a:r>
          </a:p>
          <a:p>
            <a:pPr marL="571500" indent="-342900" algn="l" rtl="0">
              <a:buFont typeface="Wingdings" panose="05000000000000000000" pitchFamily="2" charset="2"/>
              <a:buChar char="§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 algn="l" rtl="0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 algn="l" rtl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Teste o que se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lembra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Recordação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Ativa)</a:t>
            </a:r>
          </a:p>
          <a:p>
            <a:pPr marL="571500" indent="-342900" algn="l" rtl="0">
              <a:buFont typeface="Wingdings" panose="05000000000000000000" pitchFamily="2" charset="2"/>
              <a:buChar char="§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 algn="l" rtl="0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 algn="l" rtl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
Organize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sessões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utilizando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 Técnica Pomodoro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95CA22-78FE-4165-FB4C-4BDAD2338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4301" y="925943"/>
            <a:ext cx="2772040" cy="28107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6B7937-2AEA-F363-749C-6FB66E2EF0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3871" y="3901368"/>
            <a:ext cx="2633512" cy="234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48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7F197-390D-1968-05D2-CE595472F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2EA331-5C13-036A-280C-0E0B18EAB0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1" y="3142210"/>
            <a:ext cx="7916980" cy="1762299"/>
          </a:xfrm>
        </p:spPr>
        <p:txBody>
          <a:bodyPr/>
          <a:lstStyle/>
          <a:p>
            <a:pPr algn="l" rtl="0"/>
            <a:r>
              <a:rPr lang="en-GB" noProof="0" dirty="0"/>
              <a:t>UNIDADE 4.</a:t>
            </a:r>
            <a:r>
              <a:rPr lang="en-GB" dirty="0"/>
              <a:t>3</a:t>
            </a:r>
            <a:r>
              <a:rPr lang="en-GB" noProof="0" dirty="0"/>
              <a:t>: </a:t>
            </a:r>
            <a:r>
              <a:rPr lang="en-US" dirty="0" err="1"/>
              <a:t>Coisas</a:t>
            </a:r>
            <a:r>
              <a:rPr lang="en-US" dirty="0"/>
              <a:t> a evitar: Procrastinação</a:t>
            </a:r>
          </a:p>
          <a:p>
            <a:pPr algn="l" rtl="0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07872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6ef86f86b0_0_9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2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Coisas a evitar: Procrastinação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4424"/>
              </a:buClr>
              <a:buSzPts val="3200"/>
              <a:buNone/>
            </a:pPr>
            <a:endParaRPr dirty="0"/>
          </a:p>
        </p:txBody>
      </p:sp>
      <p:pic>
        <p:nvPicPr>
          <p:cNvPr id="4" name="Picture Placeholder 3" descr="Why You Should Pay Attention to Your Procrastination ...">
            <a:extLst>
              <a:ext uri="{FF2B5EF4-FFF2-40B4-BE49-F238E27FC236}">
                <a16:creationId xmlns:a16="http://schemas.microsoft.com/office/drawing/2014/main" id="{8CE39DD0-FF15-DAF9-296F-D0DE55935E5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t="19211" b="19211"/>
          <a:stretch/>
        </p:blipFill>
        <p:spPr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4286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4817E-9CF3-60F3-63FB-171ABB6EE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D1075A-52FC-E2B0-8699-E7DD7809463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62081" y="195944"/>
            <a:ext cx="11730451" cy="6058208"/>
          </a:xfrm>
        </p:spPr>
        <p:txBody>
          <a:bodyPr/>
          <a:lstStyle/>
          <a:p>
            <a:pPr algn="l" rtl="0"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O Ciclo da Procrastinação</a:t>
            </a:r>
          </a:p>
          <a:p>
            <a:pPr algn="ctr" rtl="0">
              <a:buNone/>
            </a:pP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Procrastinar é adiar tarefas importantes para fazer outras mais fáceis ou mais agradáveis ​​— como limpar o quarto em vez de estudar.</a:t>
            </a:r>
          </a:p>
          <a:p>
            <a:pPr algn="l" rtl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rtl="0">
              <a:buFont typeface="+mj-lt"/>
              <a:buAutoNum type="arabicPeriod"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tarefa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aparece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– Sabe que tem de fazer alguma coisa (estudar, trabalhar, etc.).</a:t>
            </a:r>
          </a:p>
          <a:p>
            <a:pPr algn="l" rtl="0">
              <a:buFont typeface="+mj-lt"/>
              <a:buAutoNum type="arabicPeriod"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 ansiedade entra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em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ação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– Só de pensar nisso sente-se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stressada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desmotivada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l" rtl="0">
              <a:buFont typeface="+mj-lt"/>
              <a:buAutoNum type="arabicPeriod"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Adia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– Para escapar ao desconforto, distrai-se com algo mais fácil (redes sociais, Netflix, arrumação).</a:t>
            </a:r>
          </a:p>
          <a:p>
            <a:pPr algn="l" rtl="0">
              <a:buFont typeface="+mj-lt"/>
              <a:buAutoNum type="arabicPeriod"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Alívio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temporário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– Sente-se melhor por um momento porque evitou a tarefa difícil.</a:t>
            </a:r>
          </a:p>
          <a:p>
            <a:pPr algn="l" rtl="0">
              <a:buFont typeface="+mj-lt"/>
              <a:buAutoNum type="arabicPeriod"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Culpa e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pressão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– O tempo passa, os prazos aproximam-se e a frustração aumenta.</a:t>
            </a:r>
          </a:p>
          <a:p>
            <a:pPr algn="l" rtl="0">
              <a:buFont typeface="+mj-lt"/>
              <a:buAutoNum type="arabicPeriod"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. Mais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ansiedade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– A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pressão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aumenta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dá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vontade de adiar novamente.</a:t>
            </a:r>
          </a:p>
          <a:p>
            <a:pPr marL="228600" indent="0" algn="l" rtl="0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rtl="0">
              <a:buFont typeface="+mj-lt"/>
              <a:buAutoNum type="arabicPeriod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rtl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➡️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Resultado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Fica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presa num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círculo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vicioso: quanto mais adia, pior se sente.</a:t>
            </a:r>
          </a:p>
          <a:p>
            <a:pPr algn="l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9373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D998F-D356-8BD0-A753-CB62472E5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47C0247-6C59-107E-CD7C-34801E8EC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291" y="210196"/>
            <a:ext cx="10124290" cy="974765"/>
          </a:xfrm>
        </p:spPr>
        <p:txBody>
          <a:bodyPr/>
          <a:lstStyle/>
          <a:p>
            <a:pPr algn="ctr" rtl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Consequências da procrastinação e o que fazer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78EB7-7738-B0A3-E72C-A96F3DC5114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62081" y="898072"/>
            <a:ext cx="11730451" cy="5356080"/>
          </a:xfrm>
        </p:spPr>
        <p:txBody>
          <a:bodyPr/>
          <a:lstStyle/>
          <a:p>
            <a:pPr marL="228600" indent="0" algn="l" rtl="0"/>
            <a:endParaRPr lang="pt-BR" dirty="0"/>
          </a:p>
          <a:p>
            <a:pPr marL="571500" indent="-342900" algn="l" rtl="0">
              <a:buFont typeface="Wingdings" panose="05000000000000000000" pitchFamily="2" charset="2"/>
              <a:buChar char="§"/>
            </a:pPr>
            <a:endParaRPr lang="pt-BR" dirty="0"/>
          </a:p>
          <a:p>
            <a:pPr algn="l" rtl="0"/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0979CD1-C0AA-004C-4CEF-88FE06D1E2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153010"/>
              </p:ext>
            </p:extLst>
          </p:nvPr>
        </p:nvGraphicFramePr>
        <p:xfrm>
          <a:off x="694521" y="1359430"/>
          <a:ext cx="10802958" cy="4720252"/>
        </p:xfrm>
        <a:graphic>
          <a:graphicData uri="http://schemas.openxmlformats.org/drawingml/2006/table">
            <a:tbl>
              <a:tblPr/>
              <a:tblGrid>
                <a:gridCol w="3600986">
                  <a:extLst>
                    <a:ext uri="{9D8B030D-6E8A-4147-A177-3AD203B41FA5}">
                      <a16:colId xmlns:a16="http://schemas.microsoft.com/office/drawing/2014/main" val="786229834"/>
                    </a:ext>
                  </a:extLst>
                </a:gridCol>
                <a:gridCol w="3600986">
                  <a:extLst>
                    <a:ext uri="{9D8B030D-6E8A-4147-A177-3AD203B41FA5}">
                      <a16:colId xmlns:a16="http://schemas.microsoft.com/office/drawing/2014/main" val="543318360"/>
                    </a:ext>
                  </a:extLst>
                </a:gridCol>
                <a:gridCol w="3600986">
                  <a:extLst>
                    <a:ext uri="{9D8B030D-6E8A-4147-A177-3AD203B41FA5}">
                      <a16:colId xmlns:a16="http://schemas.microsoft.com/office/drawing/2014/main" val="2925242885"/>
                    </a:ext>
                  </a:extLst>
                </a:gridCol>
              </a:tblGrid>
              <a:tr h="361612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Exemplo de procrastinação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Consequências</a:t>
                      </a:r>
                      <a:endParaRPr lang="en-US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 que </a:t>
                      </a:r>
                      <a:r>
                        <a:rPr lang="en-US" sz="16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fazer</a:t>
                      </a:r>
                      <a:r>
                        <a:rPr lang="en-US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9410319"/>
                  </a:ext>
                </a:extLst>
              </a:tr>
              <a:tr h="573854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Adiar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estudo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até à noite anterior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ao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exame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Baixo desempenho, elevado stress,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insónias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Crie um horário de estudo, divida o material em pequenas partes e reveja diariamente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6825127"/>
                  </a:ext>
                </a:extLst>
              </a:tr>
              <a:tr h="810147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Adiar um projeto de trabalho até ao prazo final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Trabalho de baixa qualidade, prazos falhados, pressão do gestor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Divida a tarefa em etapas mais pequenas, defina mini-prazos, utilize ferramentas de produtividade (por exemplo, a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técnica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Pomodoro)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048313"/>
                  </a:ext>
                </a:extLst>
              </a:tr>
              <a:tr h="573854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Evitar exercício físico regularmente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Má saúde física, baixa energia, culpa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Agende exercícios como se fossem um compromisso, comece com 10 minutos por dia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9660120"/>
                  </a:ext>
                </a:extLst>
              </a:tr>
              <a:tr h="573854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Não responder a e-mails importantes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Oportunidades perdidas, danos na reputação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Defina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horários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fixos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todos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os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dias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para verificar e responder a e-mails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7790304"/>
                  </a:ext>
                </a:extLst>
              </a:tr>
              <a:tr h="810147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Adiar os objetivos pessoais (por exemplo, aprender uma língua, poupar dinheiro)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Estagnação, arrependimento, sensação de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estar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presa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Defina objetivos SMART (específicos, mensuráveis, atingíveis, relevantes e com um prazo determinado) e acompanhe o progresso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16273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99336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6717B-CFDA-2696-BF05-3101EB75E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DDD9B6-4A6F-EDF1-F26B-8BE0579123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Como combater a procrastinação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6296BDA-FA59-1174-B2F3-766458B50C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8615028"/>
              </p:ext>
            </p:extLst>
          </p:nvPr>
        </p:nvGraphicFramePr>
        <p:xfrm>
          <a:off x="750065" y="1712631"/>
          <a:ext cx="10515600" cy="454152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194492355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198657668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92891132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Problema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 que geralmente acontece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 que </a:t>
                      </a:r>
                      <a:r>
                        <a:rPr lang="en-US" sz="16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fazer</a:t>
                      </a:r>
                      <a:r>
                        <a:rPr lang="en-US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809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 tarefas parecem demasiado grandes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Evita começar porque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parece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demasiado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Divida em etapas mais pequenas e concentre-se na primeira ação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94441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Esperar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 motivação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Continua a adiar,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esperando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“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sentir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-se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pronta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”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Comece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qualquer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maneira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– a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ação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cria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motivação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00672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Facilmente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distraída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 redes sociais, a TV ou a arrumação assumem o controlo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Utilize o bloqueio de tempo ou a técnica Pomodoro (25 minutos de foco + 5 minutos de intervalo)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24259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Medo do fracasso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Adia porque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está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preocupada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em não se sair bem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Concentre-se no progresso, não na perfeição; comemore pequenas vitórias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891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Baixa energia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Procrastina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porque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se sente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cansada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sem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foco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Melhore o sono, alimente-se bem e programe tarefas exigentes para os seus horários de pico de energia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07589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Não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estabelecer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prazos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 tarefas abertas nunca são concluídas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Estabeleça prazos pessoais e responsabilize-se (informe um amigo ou colega)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31445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28838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40C22-92BB-BC49-1B41-1B91F0DB9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CB8210-37A0-97E0-95C9-F850F02A70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1" y="3142210"/>
            <a:ext cx="7916980" cy="1762299"/>
          </a:xfrm>
        </p:spPr>
        <p:txBody>
          <a:bodyPr/>
          <a:lstStyle/>
          <a:p>
            <a:pPr algn="l" rtl="0"/>
            <a:r>
              <a:rPr lang="en-GB" noProof="0" dirty="0"/>
              <a:t>UNIDADE 4.4: </a:t>
            </a:r>
            <a:r>
              <a:rPr lang="en-US" dirty="0" err="1"/>
              <a:t>Coisas</a:t>
            </a:r>
            <a:r>
              <a:rPr lang="en-US" dirty="0"/>
              <a:t> a evitar: </a:t>
            </a:r>
            <a:r>
              <a:rPr lang="en-US" dirty="0" err="1"/>
              <a:t>Distrações</a:t>
            </a:r>
            <a:endParaRPr lang="en-US" dirty="0"/>
          </a:p>
          <a:p>
            <a:pPr algn="l" rtl="0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488475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ABF32-6FDC-CF6B-6F6D-E75FB343A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06F9DD-67B2-65BE-6288-69FDA89648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9301" y="1080703"/>
            <a:ext cx="9829323" cy="299161"/>
          </a:xfrm>
        </p:spPr>
        <p:txBody>
          <a:bodyPr/>
          <a:lstStyle/>
          <a:p>
            <a:pPr algn="l" rtl="0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Distrações externas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EAE63C-D975-B891-791D-A7C72EB550F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62081" y="1230284"/>
            <a:ext cx="11730451" cy="5023867"/>
          </a:xfrm>
        </p:spPr>
        <p:txBody>
          <a:bodyPr/>
          <a:lstStyle/>
          <a:p>
            <a:pPr algn="l" rtl="0"/>
            <a:endParaRPr lang="pt-BR" dirty="0"/>
          </a:p>
          <a:p>
            <a:pPr algn="l" rtl="0"/>
            <a:endParaRPr lang="en-US" dirty="0"/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1C509CA9-FEA0-801F-6A70-3D5E6A972E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8051701"/>
              </p:ext>
            </p:extLst>
          </p:nvPr>
        </p:nvGraphicFramePr>
        <p:xfrm>
          <a:off x="769542" y="2681523"/>
          <a:ext cx="9894093" cy="3663688"/>
        </p:xfrm>
        <a:graphic>
          <a:graphicData uri="http://schemas.openxmlformats.org/drawingml/2006/table">
            <a:tbl>
              <a:tblPr bandRow="1">
                <a:tableStyleId>{77DB5879-48B8-4116-B00A-4C0131EB1CFB}</a:tableStyleId>
              </a:tblPr>
              <a:tblGrid>
                <a:gridCol w="2493123">
                  <a:extLst>
                    <a:ext uri="{9D8B030D-6E8A-4147-A177-3AD203B41FA5}">
                      <a16:colId xmlns:a16="http://schemas.microsoft.com/office/drawing/2014/main" val="1637685153"/>
                    </a:ext>
                  </a:extLst>
                </a:gridCol>
                <a:gridCol w="7400970">
                  <a:extLst>
                    <a:ext uri="{9D8B030D-6E8A-4147-A177-3AD203B41FA5}">
                      <a16:colId xmlns:a16="http://schemas.microsoft.com/office/drawing/2014/main" val="3306245722"/>
                    </a:ext>
                  </a:extLst>
                </a:gridCol>
              </a:tblGrid>
              <a:tr h="457961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b="1" dirty="0"/>
                        <a:t>Distração</a:t>
                      </a:r>
                      <a:endParaRPr lang="en-US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b="1"/>
                        <a:t>O que fazer</a:t>
                      </a:r>
                      <a:endParaRPr lang="en-US" sz="16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3306090"/>
                  </a:ext>
                </a:extLst>
              </a:tr>
              <a:tr h="457961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b="1" dirty="0" err="1"/>
                        <a:t>Telemóvel</a:t>
                      </a:r>
                      <a:endParaRPr lang="en-US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dirty="0" err="1"/>
                        <a:t>Silencie</a:t>
                      </a:r>
                      <a:r>
                        <a:rPr lang="en-US" sz="1600" dirty="0"/>
                        <a:t> as </a:t>
                      </a:r>
                      <a:r>
                        <a:rPr lang="en-US" sz="1600" dirty="0" err="1"/>
                        <a:t>notificações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ou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mantenha</a:t>
                      </a:r>
                      <a:r>
                        <a:rPr lang="en-US" sz="1600" dirty="0"/>
                        <a:t> o </a:t>
                      </a:r>
                      <a:r>
                        <a:rPr lang="en-US" sz="1600" dirty="0" err="1"/>
                        <a:t>telemóvel</a:t>
                      </a:r>
                      <a:r>
                        <a:rPr lang="en-US" sz="1600" dirty="0"/>
                        <a:t> fora do </a:t>
                      </a:r>
                      <a:r>
                        <a:rPr lang="en-US" sz="1600" dirty="0" err="1"/>
                        <a:t>seu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alcance</a:t>
                      </a:r>
                      <a:endParaRPr lang="en-US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9711930"/>
                  </a:ext>
                </a:extLst>
              </a:tr>
              <a:tr h="457961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b="1" dirty="0"/>
                        <a:t>Redes sociais</a:t>
                      </a:r>
                      <a:endParaRPr lang="en-US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dirty="0"/>
                        <a:t>Estabeleça limites de tempo ou </a:t>
                      </a:r>
                      <a:r>
                        <a:rPr lang="en-US" sz="1600" dirty="0" err="1"/>
                        <a:t>saia</a:t>
                      </a:r>
                      <a:r>
                        <a:rPr lang="en-US" sz="1600" dirty="0"/>
                        <a:t> das redes </a:t>
                      </a:r>
                      <a:r>
                        <a:rPr lang="en-US" sz="1600" dirty="0" err="1"/>
                        <a:t>enquanto</a:t>
                      </a:r>
                      <a:r>
                        <a:rPr lang="en-US" sz="1600" dirty="0"/>
                        <a:t> estuda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2618812"/>
                  </a:ext>
                </a:extLst>
              </a:tr>
              <a:tr h="457961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b="1"/>
                        <a:t>Ruído</a:t>
                      </a:r>
                      <a:endParaRPr lang="en-US" sz="16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dirty="0"/>
                        <a:t>Use protetores auriculares ou auscultadores com música suave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2765589"/>
                  </a:ext>
                </a:extLst>
              </a:tr>
              <a:tr h="457961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b="1"/>
                        <a:t>Outras pessoas</a:t>
                      </a:r>
                      <a:endParaRPr lang="en-US" sz="16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dirty="0"/>
                        <a:t>Combine horários de silêncio ou use um </a:t>
                      </a:r>
                      <a:r>
                        <a:rPr lang="en-US" sz="1600" dirty="0" err="1"/>
                        <a:t>sinal</a:t>
                      </a:r>
                      <a:r>
                        <a:rPr lang="en-US" sz="1600" dirty="0"/>
                        <a:t> “não incomodar”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5174436"/>
                  </a:ext>
                </a:extLst>
              </a:tr>
              <a:tr h="457961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b="1" dirty="0"/>
                        <a:t>Espaço desarrumado</a:t>
                      </a:r>
                      <a:endParaRPr lang="en-US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dirty="0"/>
                        <a:t>Arrume a mesa/quarto antes de começar a trabalhar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1725614"/>
                  </a:ext>
                </a:extLst>
              </a:tr>
              <a:tr h="457961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b="1"/>
                        <a:t>E-mails/mensagens</a:t>
                      </a:r>
                      <a:endParaRPr lang="en-US" sz="16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dirty="0"/>
                        <a:t>Verifique em horários definidos, não constantemente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9967810"/>
                  </a:ext>
                </a:extLst>
              </a:tr>
              <a:tr h="457961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b="1"/>
                        <a:t>Eventos inesperados</a:t>
                      </a:r>
                      <a:endParaRPr lang="en-US" sz="16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dirty="0"/>
                        <a:t>Planeie pequenas pausas e depois volte à tarefa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0567665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0C274E35-92AD-78B7-7928-AFFA62283190}"/>
              </a:ext>
            </a:extLst>
          </p:cNvPr>
          <p:cNvSpPr txBox="1"/>
          <p:nvPr/>
        </p:nvSpPr>
        <p:spPr>
          <a:xfrm>
            <a:off x="433138" y="1667133"/>
            <a:ext cx="9467952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Uma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distração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externa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é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qualquer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fator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externo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que interrompe o seu foco,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ruído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, mensagens, pessoas ou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desordem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à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sua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volta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. Estes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vêm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do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ambiente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que a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rodeia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e não dos seus próprios pensamentos ou emoções.</a:t>
            </a:r>
          </a:p>
        </p:txBody>
      </p:sp>
      <p:sp>
        <p:nvSpPr>
          <p:cNvPr id="4" name="Google Shape;215;g36ef86f86b0_0_9">
            <a:extLst>
              <a:ext uri="{FF2B5EF4-FFF2-40B4-BE49-F238E27FC236}">
                <a16:creationId xmlns:a16="http://schemas.microsoft.com/office/drawing/2014/main" id="{1E3F8140-7A3C-C9F6-8E2B-51CA1B694CBE}"/>
              </a:ext>
            </a:extLst>
          </p:cNvPr>
          <p:cNvSpPr txBox="1">
            <a:spLocks/>
          </p:cNvSpPr>
          <p:nvPr/>
        </p:nvSpPr>
        <p:spPr>
          <a:xfrm>
            <a:off x="362081" y="316369"/>
            <a:ext cx="98292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l" rtl="0">
              <a:spcBef>
                <a:spcPts val="0"/>
              </a:spcBef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Coisas a evitar: Distrações</a:t>
            </a:r>
          </a:p>
        </p:txBody>
      </p:sp>
    </p:spTree>
    <p:extLst>
      <p:ext uri="{BB962C8B-B14F-4D97-AF65-F5344CB8AC3E}">
        <p14:creationId xmlns:p14="http://schemas.microsoft.com/office/powerpoint/2010/main" val="42895376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8F193-9056-AE15-7D2C-1144AEB36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821EAC-9715-3923-1FB7-E0B99949C8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4" y="657804"/>
            <a:ext cx="9829323" cy="483986"/>
          </a:xfrm>
        </p:spPr>
        <p:txBody>
          <a:bodyPr/>
          <a:lstStyle/>
          <a:p>
            <a:pPr algn="l" rtl="0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Distrações internas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66765A-BA07-F480-873B-2B154B17F84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62081" y="1230284"/>
            <a:ext cx="11730451" cy="5023867"/>
          </a:xfrm>
        </p:spPr>
        <p:txBody>
          <a:bodyPr/>
          <a:lstStyle/>
          <a:p>
            <a:pPr algn="l" rtl="0"/>
            <a:endParaRPr lang="pt-BR" dirty="0"/>
          </a:p>
          <a:p>
            <a:pPr algn="l" rtl="0"/>
            <a:endParaRPr lang="pt-BR" dirty="0"/>
          </a:p>
          <a:p>
            <a:pPr algn="l" rtl="0"/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E3DDAA1-E731-DC72-9410-A01C15F51B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5806608"/>
              </p:ext>
            </p:extLst>
          </p:nvPr>
        </p:nvGraphicFramePr>
        <p:xfrm>
          <a:off x="591518" y="1992048"/>
          <a:ext cx="9294068" cy="4375477"/>
        </p:xfrm>
        <a:graphic>
          <a:graphicData uri="http://schemas.openxmlformats.org/drawingml/2006/table">
            <a:tbl>
              <a:tblPr bandRow="1">
                <a:tableStyleId>{77DB5879-48B8-4116-B00A-4C0131EB1CFB}</a:tableStyleId>
              </a:tblPr>
              <a:tblGrid>
                <a:gridCol w="4647034">
                  <a:extLst>
                    <a:ext uri="{9D8B030D-6E8A-4147-A177-3AD203B41FA5}">
                      <a16:colId xmlns:a16="http://schemas.microsoft.com/office/drawing/2014/main" val="1391577957"/>
                    </a:ext>
                  </a:extLst>
                </a:gridCol>
                <a:gridCol w="4647034">
                  <a:extLst>
                    <a:ext uri="{9D8B030D-6E8A-4147-A177-3AD203B41FA5}">
                      <a16:colId xmlns:a16="http://schemas.microsoft.com/office/drawing/2014/main" val="2301974519"/>
                    </a:ext>
                  </a:extLst>
                </a:gridCol>
              </a:tblGrid>
              <a:tr h="378127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b="1" dirty="0"/>
                        <a:t>Distração</a:t>
                      </a:r>
                      <a:endParaRPr lang="en-US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b="1"/>
                        <a:t>O que fazer</a:t>
                      </a:r>
                      <a:endParaRPr lang="en-US" sz="16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5348343"/>
                  </a:ext>
                </a:extLst>
              </a:tr>
              <a:tr h="666225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b="1" dirty="0" err="1"/>
                        <a:t>Sonhar</a:t>
                      </a:r>
                      <a:r>
                        <a:rPr lang="en-US" sz="1600" b="1" dirty="0"/>
                        <a:t> </a:t>
                      </a:r>
                      <a:r>
                        <a:rPr lang="en-US" sz="1600" b="1" dirty="0" err="1"/>
                        <a:t>acordada</a:t>
                      </a:r>
                      <a:endParaRPr lang="en-US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/>
                        <a:t>Recupere o foco com notas curtas ou lembretes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9761946"/>
                  </a:ext>
                </a:extLst>
              </a:tr>
              <a:tr h="666225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b="1" dirty="0"/>
                        <a:t>Pensamentos negativos</a:t>
                      </a:r>
                      <a:endParaRPr lang="en-US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/>
                        <a:t>Desafie-os e substitua-os por uma conversa interna positiva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9614841"/>
                  </a:ext>
                </a:extLst>
              </a:tr>
              <a:tr h="666225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b="1"/>
                        <a:t>Stress ou ansiedade</a:t>
                      </a:r>
                      <a:endParaRPr lang="en-US" sz="16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dirty="0"/>
                        <a:t>Utilize exercícios de respiração ou pequenas pausas de relaxamento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5103920"/>
                  </a:ext>
                </a:extLst>
              </a:tr>
              <a:tr h="666225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b="1" dirty="0"/>
                        <a:t>Falta de motivação</a:t>
                      </a:r>
                      <a:endParaRPr lang="en-US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dirty="0"/>
                        <a:t>Divida as tarefas em etapas mais pequenas e recompense o progresso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8964623"/>
                  </a:ext>
                </a:extLst>
              </a:tr>
              <a:tr h="666225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b="1"/>
                        <a:t>Cansaço</a:t>
                      </a:r>
                      <a:endParaRPr lang="en-US" sz="16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dirty="0"/>
                        <a:t>Descanse adequadamente, faça sestas curtas ou ajuste a rotina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9221826"/>
                  </a:ext>
                </a:extLst>
              </a:tr>
              <a:tr h="666225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b="1"/>
                        <a:t>Pensar demasiado</a:t>
                      </a:r>
                      <a:endParaRPr lang="en-US" sz="16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600" dirty="0"/>
                        <a:t>Anote as preocupações e regresse à tarefa mais tarde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510782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8941233-A52B-B56C-0F87-AC724B9C6A8A}"/>
              </a:ext>
            </a:extLst>
          </p:cNvPr>
          <p:cNvSpPr txBox="1"/>
          <p:nvPr/>
        </p:nvSpPr>
        <p:spPr>
          <a:xfrm>
            <a:off x="496827" y="1318779"/>
            <a:ext cx="9829323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Uma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distração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interna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é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qualquer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interrupção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que vem de dentro de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tal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pensamentos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, emoções, cansaço ou falta de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motivação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Isso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impede que se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concentre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totalmente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na tarefa em causa.</a:t>
            </a:r>
          </a:p>
        </p:txBody>
      </p:sp>
    </p:spTree>
    <p:extLst>
      <p:ext uri="{BB962C8B-B14F-4D97-AF65-F5344CB8AC3E}">
        <p14:creationId xmlns:p14="http://schemas.microsoft.com/office/powerpoint/2010/main" val="2355410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1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Referências</a:t>
            </a:r>
          </a:p>
        </p:txBody>
      </p:sp>
      <p:sp>
        <p:nvSpPr>
          <p:cNvPr id="248" name="Google Shape;248;p11"/>
          <p:cNvSpPr txBox="1">
            <a:spLocks noGrp="1"/>
          </p:cNvSpPr>
          <p:nvPr>
            <p:ph type="body" idx="2"/>
          </p:nvPr>
        </p:nvSpPr>
        <p:spPr>
          <a:xfrm>
            <a:off x="157493" y="1020459"/>
            <a:ext cx="11654892" cy="4463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 algn="l" rtl="0">
              <a:spcBef>
                <a:spcPts val="0"/>
              </a:spcBef>
              <a:buChar char="•"/>
            </a:pPr>
            <a:endParaRPr lang="en-US" sz="1600" dirty="0"/>
          </a:p>
          <a:p>
            <a:pPr algn="l" rtl="0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[1] Comissão Europeia, “Aprender a aprender competência”, 2023.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https://ec.europa.eu/education/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rtl="0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[2] Centro de Ensino da Universidade de Vanderbilt, "Taxonomia de Bloom", 2024.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https://cft.vanderbilt.edu/guides-sub-pages/blooms-taxonomy/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rtl="0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[3] VARK Learn Limited, "As modalidades VARK", 2024.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https://vark-learn.com/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rtl="0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[4] VARK Learn Limited, "Questionário VARK", 2024.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https://vark-learn.com/the-vark-questionnaire/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rtl="0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[5] H.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Pashler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M. McDaniel, D. Rohrer e R. Bjork, "Estilos de aprendizagem: conceitos e evidências", Psychol. Sci. Interesse Público, vol. 9, n.º 3, pp. 105–119, dez. 2008.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https://www.psychologicalscience.org/journals/pspi/PSPI_9_3.pdf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rtl="0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[6] HL Roediger III e AC Butler, "O papel crítico da prática de recuperação na retenção a longo prazo", Trends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Cogn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. Sci., vol. 15, n.º 1, pp. 20–27, janeiro de 2011.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8"/>
              </a:rPr>
              <a:t>https://www.apa.org/pubs/journals/releases/amp-66-8-764.pdf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rtl="0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[7] T. Buzan, "Mapeamento Mental", 2024.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https://www.mindmapping.com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l" rtl="0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[8] F. Cirillo, "A Técnica Pomodoro", 2024.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10"/>
              </a:rPr>
              <a:t>https://francescocirillo.com/pages/pomodoro-technique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l" rtl="0"/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 rtl="0">
              <a:spcBef>
                <a:spcPts val="0"/>
              </a:spcBef>
              <a:buChar char="•"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>
          <a:extLst>
            <a:ext uri="{FF2B5EF4-FFF2-40B4-BE49-F238E27FC236}">
              <a16:creationId xmlns:a16="http://schemas.microsoft.com/office/drawing/2014/main" id="{5EDCB00A-A2CC-8FE9-A834-2B9F5E419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1">
            <a:extLst>
              <a:ext uri="{FF2B5EF4-FFF2-40B4-BE49-F238E27FC236}">
                <a16:creationId xmlns:a16="http://schemas.microsoft.com/office/drawing/2014/main" id="{D1B4D8EB-63C6-7403-4907-93C206B2B1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Referências</a:t>
            </a:r>
          </a:p>
        </p:txBody>
      </p:sp>
      <p:sp>
        <p:nvSpPr>
          <p:cNvPr id="248" name="Google Shape;248;p11">
            <a:extLst>
              <a:ext uri="{FF2B5EF4-FFF2-40B4-BE49-F238E27FC236}">
                <a16:creationId xmlns:a16="http://schemas.microsoft.com/office/drawing/2014/main" id="{CBC3C776-193A-B376-5990-89FD8D2246FA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57493" y="1020459"/>
            <a:ext cx="11654892" cy="4463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 algn="l" rtl="0">
              <a:spcBef>
                <a:spcPts val="0"/>
              </a:spcBef>
              <a:buChar char="•"/>
            </a:pPr>
            <a:endParaRPr lang="en-US" sz="1600" dirty="0"/>
          </a:p>
          <a:p>
            <a:pPr algn="l" rtl="0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[9] Comissão Europeia, “EPALE - Plataforma eletrónica para a aprendizagem de adultos na Europa”, 2024.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https://epale.ec.europa.eu/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 algn="l" rtl="0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[10] American Psychology Association, "Investigação sobre a Procrastinação", 2010.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https://www.apa.org/news/press/releases/stress/2010/procrastination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l" rtl="0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[11] P. Steel, "A natureza da procrastinação: uma revisão meta-analítica e teórica da falha auto-reguladora quintessencial", Psychol. Bull., vol. 133, n.º 1, pp. 65–94, janeiro de 2007.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https://doi.org/10.1037/0033-2909.133.1.65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l" rtl="0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[12] American Psychological Association, "Dicas para vencer a procrastinação", 2010.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https://www.apa.org/gradpsych/2010/11/procrastination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l" rtl="0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[13] Mind Tools Ltd, “Gerir distrações externas”, 2024.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https://www.mindtools.com/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l" rtl="0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[14] J. Kabat-Zinn, "Atenção plena para principiantes", 2024.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8"/>
              </a:rPr>
              <a:t>https://www.mindful.org/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l" rtl="0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[15] Harvard Business Review, “Gestão do foco”, 2024.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https://hbr.org/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l" rtl="0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[16] Comissão Europeia, “Aprendizagem ao Longo da Vida”, 2024.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https://epale.ec.europa.eu/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l" rtl="0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l" rtl="0"/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 rtl="0">
              <a:spcBef>
                <a:spcPts val="0"/>
              </a:spcBef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8769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5D170BCC-4181-8BB6-B85E-A32591FCBD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l" rtl="0"/>
            <a:r>
              <a:rPr lang="en-GB"/>
              <a:t>OBRIGADA!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8533656"/>
      </p:ext>
    </p:extLst>
  </p:cSld>
  <p:clrMapOvr>
    <a:masterClrMapping/>
  </p:clrMapOvr>
</p:sld>
</file>

<file path=ppt/theme/theme1.xml><?xml version="1.0" encoding="utf-8"?>
<a:theme xmlns:a="http://schemas.openxmlformats.org/drawingml/2006/main" name="Full Color Versio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Full Color Ver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B432F04CDDA544F8B48E23273A98591" ma:contentTypeVersion="15" ma:contentTypeDescription="Crear nuevo documento." ma:contentTypeScope="" ma:versionID="5d36289c5324dd498ef01f240d66e20c">
  <xsd:schema xmlns:xsd="http://www.w3.org/2001/XMLSchema" xmlns:xs="http://www.w3.org/2001/XMLSchema" xmlns:p="http://schemas.microsoft.com/office/2006/metadata/properties" xmlns:ns2="4172106c-0329-462c-8309-f6a8c7ae0f26" xmlns:ns3="8c43ccb9-9360-4c7e-8a49-c084974a2f46" targetNamespace="http://schemas.microsoft.com/office/2006/metadata/properties" ma:root="true" ma:fieldsID="aef08fbfca54a0a32a6b27485c819472" ns2:_="" ns3:_="">
    <xsd:import namespace="4172106c-0329-462c-8309-f6a8c7ae0f26"/>
    <xsd:import namespace="8c43ccb9-9360-4c7e-8a49-c084974a2f4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Partner" minOccurs="0"/>
                <xsd:element ref="ns2:WPleader" minOccurs="0"/>
                <xsd:element ref="ns2:MediaLengthInSeconds" minOccurs="0"/>
                <xsd:element ref="ns2:MediaServiceLocation" minOccurs="0"/>
                <xsd:element ref="ns2:Please_x0020_enter_x0020_your_x0020_country_x003a__x0020_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72106c-0329-462c-8309-f6a8c7ae0f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Etiquetas de imagen" ma:readOnly="false" ma:fieldId="{5cf76f15-5ced-4ddc-b409-7134ff3c332f}" ma:taxonomyMulti="true" ma:sspId="70219bbc-0214-46f9-9639-8f642f599ea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Partner" ma:index="18" nillable="true" ma:displayName="Partner " ma:format="Dropdown" ma:list="UserInfo" ma:SharePointGroup="0" ma:internalName="Part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WPleader" ma:index="19" nillable="true" ma:displayName="WP leader" ma:format="Dropdown" ma:internalName="WPleader">
      <xsd:simpleType>
        <xsd:restriction base="dms:Choice">
          <xsd:enumeration value="NOVA"/>
          <xsd:enumeration value="SHINE"/>
          <xsd:enumeration value="iED"/>
          <xsd:enumeration value="AINIGMA"/>
          <xsd:enumeration value="RW"/>
          <xsd:enumeration value="BK-PLUS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Please_x0020_enter_x0020_your_x0020_country_x003a__x0020_" ma:index="22" ma:displayName="Please enter your country: " ma:internalName="Please_x0020_enter_x0020_your_x0020_country_x003a__x0020_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43ccb9-9360-4c7e-8a49-c084974a2f46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32ff825e-8d37-4704-8779-a0bbff279852}" ma:internalName="TaxCatchAll" ma:showField="CatchAllData" ma:web="8c43ccb9-9360-4c7e-8a49-c084974a2f4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172106c-0329-462c-8309-f6a8c7ae0f26">
      <Terms xmlns="http://schemas.microsoft.com/office/infopath/2007/PartnerControls"/>
    </lcf76f155ced4ddcb4097134ff3c332f>
    <TaxCatchAll xmlns="8c43ccb9-9360-4c7e-8a49-c084974a2f46" xsi:nil="true"/>
    <Partner xmlns="4172106c-0329-462c-8309-f6a8c7ae0f26">
      <UserInfo>
        <DisplayName/>
        <AccountId xsi:nil="true"/>
        <AccountType/>
      </UserInfo>
    </Partner>
    <WPleader xmlns="4172106c-0329-462c-8309-f6a8c7ae0f26" xsi:nil="true"/>
    <Please_x0020_enter_x0020_your_x0020_country_x003a__x0020_ xmlns="4172106c-0329-462c-8309-f6a8c7ae0f26"/>
  </documentManagement>
</p:properties>
</file>

<file path=customXml/itemProps1.xml><?xml version="1.0" encoding="utf-8"?>
<ds:datastoreItem xmlns:ds="http://schemas.openxmlformats.org/officeDocument/2006/customXml" ds:itemID="{E5384217-8A22-43D4-8A60-E01968DE3905}"/>
</file>

<file path=customXml/itemProps2.xml><?xml version="1.0" encoding="utf-8"?>
<ds:datastoreItem xmlns:ds="http://schemas.openxmlformats.org/officeDocument/2006/customXml" ds:itemID="{F20AF167-2CDF-491E-9D85-3047A1B9518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D1063C5-86A0-4715-8522-F2257C23019B}">
  <ds:schemaRefs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dcmitype/"/>
    <ds:schemaRef ds:uri="57534a1e-b2f5-47f7-a572-fd731aa81286"/>
    <ds:schemaRef ds:uri="http://www.w3.org/XML/1998/namespace"/>
    <ds:schemaRef ds:uri="http://schemas.microsoft.com/office/2006/metadata/properties"/>
    <ds:schemaRef ds:uri="3956498f-64c4-4058-8816-a032fbdb75a0"/>
    <ds:schemaRef ds:uri="http://schemas.microsoft.com/office/infopath/2007/PartnerControls"/>
  </ds:schemaRefs>
</ds:datastoreItem>
</file>

<file path=docMetadata/LabelInfo.xml><?xml version="1.0" encoding="utf-8"?>
<clbl:labelList xmlns:clbl="http://schemas.microsoft.com/office/2020/mipLabelMetadata">
  <clbl:label id="{7cb1c757-f5d0-4d77-bc89-f99d8120ffe3}" enabled="0" method="" siteId="{7cb1c757-f5d0-4d77-bc89-f99d8120ff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1028</TotalTime>
  <Words>2002</Words>
  <Application>Microsoft Office PowerPoint</Application>
  <PresentationFormat>Widescreen</PresentationFormat>
  <Paragraphs>227</Paragraphs>
  <Slides>23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Aptos</vt:lpstr>
      <vt:lpstr>Arial</vt:lpstr>
      <vt:lpstr>Calibri</vt:lpstr>
      <vt:lpstr>Noto Sans Symbols</vt:lpstr>
      <vt:lpstr>Wingdings</vt:lpstr>
      <vt:lpstr>Full Color Version</vt:lpstr>
      <vt:lpstr>1_Full Color Version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Joana Oliveira Vieira</dc:creator>
  <cp:lastModifiedBy>Juliana Louceiro</cp:lastModifiedBy>
  <cp:revision>366</cp:revision>
  <dcterms:created xsi:type="dcterms:W3CDTF">2021-11-15T23:44:31Z</dcterms:created>
  <dcterms:modified xsi:type="dcterms:W3CDTF">2025-09-25T10:12:23Z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0x0101005B432F04CDDA544F8B48E23273A98591</vt:lpwstr>
  </property>
  <property fmtid="{D5CDD505-2E9C-101B-9397-08002B2CF9AE}" pid="3" name="MediaServiceImageTags">
    <vt:lpwstr/>
  </property>
</Properties>
</file>