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2.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omments/modernComment_113_0.xml" ContentType="application/vnd.ms-powerpoint.comments+xml"/>
  <Override PartName="/ppt/notesSlides/notesSlide20.xml" ContentType="application/vnd.openxmlformats-officedocument.presentationml.notesSlide+xml"/>
  <Override PartName="/ppt/comments/modernComment_114_0.xml" ContentType="application/vnd.ms-powerpoint.comments+xml"/>
  <Override PartName="/ppt/notesSlides/notesSlide21.xml" ContentType="application/vnd.openxmlformats-officedocument.presentationml.notesSlide+xml"/>
  <Override PartName="/ppt/comments/modernComment_115_0.xml" ContentType="application/vnd.ms-powerpoint.comment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omments/modernComment_118_0.xml" ContentType="application/vnd.ms-powerpoint.comments+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omments/modernComment_120_79154A62.xml" ContentType="application/vnd.ms-powerpoint.comments+xml"/>
  <Override PartName="/ppt/notesSlides/notesSlide2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metadata" ContentType="application/binary"/>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4"/>
    <p:sldMasterId id="2147483675" r:id="rId5"/>
    <p:sldMasterId id="2147483701" r:id="rId6"/>
  </p:sldMasterIdLst>
  <p:notesMasterIdLst>
    <p:notesMasterId r:id="rId43"/>
  </p:notesMasterIdLst>
  <p:sldIdLst>
    <p:sldId id="256" r:id="rId7"/>
    <p:sldId id="349" r:id="rId8"/>
    <p:sldId id="303" r:id="rId9"/>
    <p:sldId id="334" r:id="rId10"/>
    <p:sldId id="257" r:id="rId11"/>
    <p:sldId id="258" r:id="rId12"/>
    <p:sldId id="259" r:id="rId13"/>
    <p:sldId id="291" r:id="rId14"/>
    <p:sldId id="292" r:id="rId15"/>
    <p:sldId id="263" r:id="rId16"/>
    <p:sldId id="264" r:id="rId17"/>
    <p:sldId id="350" r:id="rId18"/>
    <p:sldId id="265" r:id="rId19"/>
    <p:sldId id="266" r:id="rId20"/>
    <p:sldId id="267" r:id="rId21"/>
    <p:sldId id="268" r:id="rId22"/>
    <p:sldId id="269" r:id="rId23"/>
    <p:sldId id="270" r:id="rId24"/>
    <p:sldId id="271" r:id="rId25"/>
    <p:sldId id="286" r:id="rId26"/>
    <p:sldId id="285" r:id="rId27"/>
    <p:sldId id="351" r:id="rId28"/>
    <p:sldId id="353" r:id="rId29"/>
    <p:sldId id="273" r:id="rId30"/>
    <p:sldId id="275" r:id="rId31"/>
    <p:sldId id="276" r:id="rId32"/>
    <p:sldId id="277" r:id="rId33"/>
    <p:sldId id="287" r:id="rId34"/>
    <p:sldId id="352" r:id="rId35"/>
    <p:sldId id="354" r:id="rId36"/>
    <p:sldId id="280" r:id="rId37"/>
    <p:sldId id="281" r:id="rId38"/>
    <p:sldId id="282" r:id="rId39"/>
    <p:sldId id="288" r:id="rId40"/>
    <p:sldId id="283" r:id="rId41"/>
    <p:sldId id="297" r:id="rId4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44" roundtripDataSignature="AMtx7mgFaWJ9d9YfBxaICsZVqsGj6ZJNAQ=="/>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025942C-BBA7-1F86-52A7-7738FB902424}" name="Nikolina Zervou" initials="NZ" userId="S::nzervou_ied.eu#ext#@enspunlpt.onmicrosoft.com::c6c1b477-1007-47f9-86e6-5960f676d31b" providerId="AD"/>
  <p188:author id="{778C1F41-CA90-F1D1-0B07-3081364B7969}" name="jelena@reshapingwork.net" initials="je" userId="S::jelena_reshapingwork.net#ext#@enspunlpt.onmicrosoft.com::e99bb400-16aa-4e84-bb03-8031f5475661" providerId="AD"/>
  <p188:author id="{1CBF8D7E-4D79-E206-25F1-D83877CAD147}" name="Tomás Puebla" initials="TP" userId="S::otri_cetem.es#ext#@enspunlpt.onmicrosoft.com::425d544d-19d1-4e1e-b573-c00234ca0ee0" providerId="AD"/>
  <p188:author id="{145BC387-1FD6-8DA0-504A-995384A35E16}" name="pinelopi@when.org.gr" initials="pi" userId="S::pinelopi_when.org.gr#ext#@enspunlpt.onmicrosoft.com::aaaf8eb5-e05b-4f25-9bc5-7529f72f15cc" providerId="AD"/>
  <p188:author id="{BC089395-CBB4-FAB9-479C-8F54A543A85A}" name="Ursula Choroba" initials="UC" userId="S::uschi_womenintechalliance.com#ext#@enspunlpt.onmicrosoft.com::f692cf1a-c5da-41dd-8630-3abab9d1d45a" providerId="AD"/>
  <p188:author id="{C8E7C8B1-CBA9-7C74-5362-D9EBE2AC7519}" name="office@cosvitec.eu" initials="of" userId="S::office_cosvitec.eu#ext#@enspunlpt.onmicrosoft.com::d379c825-0547-4df2-80d1-2b7b4eb514b5" providerId="AD"/>
  <p188:author id="{6D231FCF-9101-7743-EAE2-8B169A375DBD}" name="Jesus David Cortês Gil" initials="JG" userId="S::jesus.gil@ensp.unl.pt::cca21596-008c-44a8-9e08-e13131bfd1c9" providerId="AD"/>
  <p188:author id="{A48EA6D7-FA08-60AB-4E4E-A836F1071EA3}" name="Marios Fournarakis" initials="MF" userId="S::m.fournarakis_bkplus.eu#ext#@enspunlpt.onmicrosoft.com::7d8dbf85-0785-4443-b72b-db9091b97c96" providerId="AD"/>
  <p188:author id="{EF719BF7-C0E5-53B4-D7A6-7C5EE7F1A9B5}" name="Juliana Louceiro" initials="JL" userId="S::julianalouceiro@shine2.eu::9a66b88d-793f-4467-a734-447c2619d15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95426"/>
    <a:srgbClr val="E280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42B4E632-D518-4D41-8DFB-99F5834949D8}">
  <a:tblStyle styleId="{42B4E632-D518-4D41-8DFB-99F5834949D8}" styleName="Table_0">
    <a:wholeTbl>
      <a:tcTxStyle b="off" i="off">
        <a:font>
          <a:latin typeface="Calibri"/>
          <a:ea typeface="Calibri"/>
          <a:cs typeface="Calibri"/>
        </a:font>
        <a:schemeClr val="dk1"/>
      </a:tcTxStyle>
      <a:tcStyle>
        <a:tcBdr>
          <a:left>
            <a:ln w="12700" cap="flat" cmpd="sng">
              <a:solidFill>
                <a:schemeClr val="accent5"/>
              </a:solidFill>
              <a:prstDash val="solid"/>
              <a:round/>
              <a:headEnd type="none" w="sm" len="sm"/>
              <a:tailEnd type="none" w="sm" len="sm"/>
            </a:ln>
          </a:left>
          <a:right>
            <a:ln w="12700" cap="flat" cmpd="sng">
              <a:solidFill>
                <a:schemeClr val="accent5"/>
              </a:solidFill>
              <a:prstDash val="solid"/>
              <a:round/>
              <a:headEnd type="none" w="sm" len="sm"/>
              <a:tailEnd type="none" w="sm" len="sm"/>
            </a:ln>
          </a:right>
          <a:top>
            <a:ln w="12700" cap="flat" cmpd="sng">
              <a:solidFill>
                <a:schemeClr val="accent5"/>
              </a:solidFill>
              <a:prstDash val="solid"/>
              <a:round/>
              <a:headEnd type="none" w="sm" len="sm"/>
              <a:tailEnd type="none" w="sm" len="sm"/>
            </a:ln>
          </a:top>
          <a:bottom>
            <a:ln w="12700" cap="flat" cmpd="sng">
              <a:solidFill>
                <a:schemeClr val="accent5"/>
              </a:solidFill>
              <a:prstDash val="solid"/>
              <a:round/>
              <a:headEnd type="none" w="sm" len="sm"/>
              <a:tailEnd type="none" w="sm" len="sm"/>
            </a:ln>
          </a:bottom>
          <a:insideH>
            <a:ln w="12700" cap="flat" cmpd="sng">
              <a:solidFill>
                <a:schemeClr val="accent5"/>
              </a:solidFill>
              <a:prstDash val="solid"/>
              <a:round/>
              <a:headEnd type="none" w="sm" len="sm"/>
              <a:tailEnd type="none" w="sm" len="sm"/>
            </a:ln>
          </a:insideH>
          <a:insideV>
            <a:ln w="12700" cap="flat" cmpd="sng">
              <a:solidFill>
                <a:schemeClr val="accent5"/>
              </a:solidFill>
              <a:prstDash val="solid"/>
              <a:round/>
              <a:headEnd type="none" w="sm" len="sm"/>
              <a:tailEnd type="none" w="sm" len="sm"/>
            </a:ln>
          </a:insideV>
        </a:tcBdr>
        <a:fill>
          <a:solidFill>
            <a:srgbClr val="FFFFFF">
              <a:alpha val="0"/>
            </a:srgbClr>
          </a:solidFill>
        </a:fill>
      </a:tcStyle>
    </a:wholeTbl>
    <a:band1H>
      <a:tcTxStyle b="off" i="off"/>
      <a:tcStyle>
        <a:tcBdr/>
        <a:fill>
          <a:solidFill>
            <a:schemeClr val="accent5">
              <a:alpha val="20000"/>
            </a:schemeClr>
          </a:solidFill>
        </a:fill>
      </a:tcStyle>
    </a:band1H>
    <a:band2H>
      <a:tcTxStyle b="off" i="off"/>
      <a:tcStyle>
        <a:tcBdr/>
      </a:tcStyle>
    </a:band2H>
    <a:band1V>
      <a:tcTxStyle b="off" i="off"/>
      <a:tcStyle>
        <a:tcBdr/>
        <a:fill>
          <a:solidFill>
            <a:schemeClr val="accent5">
              <a:alpha val="20000"/>
            </a:schemeClr>
          </a:solidFill>
        </a:fill>
      </a:tcStyle>
    </a:band1V>
    <a:band2V>
      <a:tcTxStyle b="off" i="off"/>
      <a:tcStyle>
        <a:tcBdr/>
      </a:tcStyle>
    </a:band2V>
    <a:lastCol>
      <a:tcTxStyle b="on" i="off"/>
      <a:tcStyle>
        <a:tcBdr/>
      </a:tcStyle>
    </a:lastCol>
    <a:firstCol>
      <a:tcTxStyle b="on" i="off"/>
      <a:tcStyle>
        <a:tcBdr/>
      </a:tcStyle>
    </a:firstCol>
    <a:lastRow>
      <a:tcTxStyle b="on" i="off"/>
      <a:tcStyle>
        <a:tcBdr>
          <a:top>
            <a:ln w="50800" cap="flat" cmpd="sng">
              <a:solidFill>
                <a:schemeClr val="accent5"/>
              </a:solidFill>
              <a:prstDash val="solid"/>
              <a:round/>
              <a:headEnd type="none" w="sm" len="sm"/>
              <a:tailEnd type="none" w="sm" len="sm"/>
            </a:ln>
          </a:top>
        </a:tcBdr>
        <a:fill>
          <a:solidFill>
            <a:srgbClr val="FFFFFF">
              <a:alpha val="0"/>
            </a:srgbClr>
          </a:solidFill>
        </a:fill>
      </a:tcStyle>
    </a:lastRow>
    <a:seCell>
      <a:tcTxStyle b="off" i="off"/>
      <a:tcStyle>
        <a:tcBdr/>
      </a:tcStyle>
    </a:seCell>
    <a:swCell>
      <a:tcTxStyle b="off" i="off"/>
      <a:tcStyle>
        <a:tcBdr/>
      </a:tcStyle>
    </a:swCell>
    <a:firstRow>
      <a:tcTxStyle b="on" i="off"/>
      <a:tcStyle>
        <a:tcBdr>
          <a:bottom>
            <a:ln w="25400" cap="flat" cmpd="sng">
              <a:solidFill>
                <a:schemeClr val="accent5"/>
              </a:solidFill>
              <a:prstDash val="solid"/>
              <a:round/>
              <a:headEnd type="none" w="sm" len="sm"/>
              <a:tailEnd type="none" w="sm" len="sm"/>
            </a:ln>
          </a:bottom>
        </a:tcBdr>
        <a:fill>
          <a:solidFill>
            <a:srgbClr val="FFFFFF">
              <a:alpha val="0"/>
            </a:srgbClr>
          </a:solidFill>
        </a:fill>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8" d="100"/>
          <a:sy n="78" d="100"/>
        </p:scale>
        <p:origin x="850" y="6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theme" Target="theme/theme1.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microsoft.com/office/2018/10/relationships/authors" Target="author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4" Type="http://customschemas.google.com/relationships/presentationmetadata" Target="metadata"/><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notesMaster" Target="notesMasters/notesMaster1.xml"/><Relationship Id="rId48" Type="http://schemas.openxmlformats.org/officeDocument/2006/relationships/tableStyles" Target="tableStyles.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viewProps" Target="viewProps.xml"/><Relationship Id="rId20" Type="http://schemas.openxmlformats.org/officeDocument/2006/relationships/slide" Target="slides/slide14.xml"/><Relationship Id="rId41" Type="http://schemas.openxmlformats.org/officeDocument/2006/relationships/slide" Target="slides/slide35.xml"/><Relationship Id="rId1" Type="http://schemas.openxmlformats.org/officeDocument/2006/relationships/customXml" Target="../customXml/item1.xml"/><Relationship Id="rId6" Type="http://schemas.openxmlformats.org/officeDocument/2006/relationships/slideMaster" Target="slideMasters/slideMaster3.xml"/></Relationships>
</file>

<file path=ppt/comments/modernComment_113_0.xml><?xml version="1.0" encoding="utf-8"?>
<p188:cmLst xmlns:a="http://schemas.openxmlformats.org/drawingml/2006/main" xmlns:r="http://schemas.openxmlformats.org/officeDocument/2006/relationships" xmlns:p188="http://schemas.microsoft.com/office/powerpoint/2018/8/main">
  <p188:cm id="{6361E82F-2388-4D7F-B850-FB16B3B964D2}" authorId="{BC089395-CBB4-FAB9-479C-8F54A543A85A}" status="resolved" created="2025-08-28T12:09:35.149" complete="100000">
    <ac:txMkLst xmlns:ac="http://schemas.microsoft.com/office/drawing/2013/main/command">
      <pc:docMk xmlns:pc="http://schemas.microsoft.com/office/powerpoint/2013/main/command"/>
      <pc:sldMk xmlns:pc="http://schemas.microsoft.com/office/powerpoint/2013/main/command" cId="0" sldId="275"/>
      <ac:spMk id="412" creationId="{00000000-0000-0000-0000-000000000000}"/>
      <ac:txMk cp="0" len="35">
        <ac:context len="527" hash="2617710819"/>
      </ac:txMk>
    </ac:txMkLst>
    <p188:pos x="3057769" y="156307"/>
    <p188:txBody>
      <a:bodyPr/>
      <a:lstStyle/>
      <a:p>
        <a:r>
          <a:rPr lang="en-US"/>
          <a:t>suggestion: to add some graphics here</a:t>
        </a:r>
      </a:p>
    </p188:txBody>
  </p188:cm>
  <p188:cm id="{26A4F2FE-BD44-402F-9651-A70636B31D3F}" authorId="{1CBF8D7E-4D79-E206-25F1-D83877CAD147}" status="resolved" created="2025-09-03T13:44:46.549" complete="100000">
    <ac:txMkLst xmlns:ac="http://schemas.microsoft.com/office/drawing/2013/main/command">
      <pc:docMk xmlns:pc="http://schemas.microsoft.com/office/powerpoint/2013/main/command"/>
      <pc:sldMk xmlns:pc="http://schemas.microsoft.com/office/powerpoint/2013/main/command" cId="0" sldId="275"/>
      <ac:spMk id="412" creationId="{00000000-0000-0000-0000-000000000000}"/>
      <ac:txMk cp="0" len="35">
        <ac:context len="527" hash="2617710819"/>
      </ac:txMk>
    </ac:txMkLst>
    <p188:pos x="3112265" y="211156"/>
    <p188:replyLst>
      <p188:reply id="{0A474489-9A7D-41B9-B1D1-A39C9DE97963}" authorId="{C8E7C8B1-CBA9-7C74-5362-D9EBE2AC7519}" created="2025-09-08T10:19:24.539">
        <p188:txBody>
          <a:bodyPr/>
          <a:lstStyle/>
          <a:p>
            <a:r>
              <a:rPr lang="it-IT"/>
              <a:t>done</a:t>
            </a:r>
          </a:p>
        </p188:txBody>
      </p188:reply>
    </p188:replyLst>
    <p188:txBody>
      <a:bodyPr/>
      <a:lstStyle/>
      <a:p>
        <a:r>
          <a:rPr lang="es-ES"/>
          <a:t>Mention something like "remind that we spoke about SMART goals in Module 1"</a:t>
        </a:r>
      </a:p>
    </p188:txBody>
  </p188:cm>
</p188:cmLst>
</file>

<file path=ppt/comments/modernComment_114_0.xml><?xml version="1.0" encoding="utf-8"?>
<p188:cmLst xmlns:a="http://schemas.openxmlformats.org/drawingml/2006/main" xmlns:r="http://schemas.openxmlformats.org/officeDocument/2006/relationships" xmlns:p188="http://schemas.microsoft.com/office/powerpoint/2018/8/main">
  <p188:cm id="{510DDC9E-DA34-4B54-9DDD-1DDD2E3BE489}" authorId="{A48EA6D7-FA08-60AB-4E4E-A836F1071EA3}" status="resolved" created="2025-09-02T09:49:13.621" complete="100000">
    <ac:deMkLst xmlns:ac="http://schemas.microsoft.com/office/drawing/2013/main/command">
      <pc:docMk xmlns:pc="http://schemas.microsoft.com/office/powerpoint/2013/main/command"/>
      <pc:sldMk xmlns:pc="http://schemas.microsoft.com/office/powerpoint/2013/main/command" cId="0" sldId="276"/>
      <ac:spMk id="417" creationId="{00000000-0000-0000-0000-000000000000}"/>
    </ac:deMkLst>
    <p188:txBody>
      <a:bodyPr/>
      <a:lstStyle/>
      <a:p>
        <a:r>
          <a:rPr lang="en-GB"/>
          <a:t>The slide  is very thorough, but could be abstract without practice. A useful improvement is to turn this into a mini-activity.</a:t>
        </a:r>
      </a:p>
    </p188:txBody>
  </p188:cm>
</p188:cmLst>
</file>

<file path=ppt/comments/modernComment_115_0.xml><?xml version="1.0" encoding="utf-8"?>
<p188:cmLst xmlns:a="http://schemas.openxmlformats.org/drawingml/2006/main" xmlns:r="http://schemas.openxmlformats.org/officeDocument/2006/relationships" xmlns:p188="http://schemas.microsoft.com/office/powerpoint/2018/8/main">
  <p188:cm id="{A521F98D-8864-4957-A5FE-023CA560DD4A}" authorId="{EF719BF7-C0E5-53B4-D7A6-7C5EE7F1A9B5}" status="resolved" created="2025-08-28T12:10:56.429" complete="100000">
    <ac:txMkLst xmlns:ac="http://schemas.microsoft.com/office/drawing/2013/main/command">
      <pc:docMk xmlns:pc="http://schemas.microsoft.com/office/powerpoint/2013/main/command"/>
      <pc:sldMk xmlns:pc="http://schemas.microsoft.com/office/powerpoint/2013/main/command" cId="0" sldId="277"/>
      <ac:spMk id="441" creationId="{00000000-0000-0000-0000-000000000000}"/>
      <ac:txMk cp="0" len="1">
        <ac:context len="41" hash="1784670593"/>
      </ac:txMk>
    </ac:txMkLst>
    <p188:pos x="5475192" y="294833"/>
    <p188:txBody>
      <a:bodyPr/>
      <a:lstStyle/>
      <a:p>
        <a:r>
          <a:rPr lang="en-GB"/>
          <a:t>There are titles with all word capitalised, and other titles don't. please make it harmonised</a:t>
        </a:r>
      </a:p>
    </p188:txBody>
  </p188:cm>
</p188:cmLst>
</file>

<file path=ppt/comments/modernComment_118_0.xml><?xml version="1.0" encoding="utf-8"?>
<p188:cmLst xmlns:a="http://schemas.openxmlformats.org/drawingml/2006/main" xmlns:r="http://schemas.openxmlformats.org/officeDocument/2006/relationships" xmlns:p188="http://schemas.microsoft.com/office/powerpoint/2018/8/main">
  <p188:cm id="{76CDD431-7AF9-4D70-BEA0-613BD329A13B}" authorId="{A48EA6D7-FA08-60AB-4E4E-A836F1071EA3}" status="resolved" created="2025-09-02T09:44:06.222" complete="100000">
    <pc:sldMkLst xmlns:pc="http://schemas.microsoft.com/office/powerpoint/2013/main/command">
      <pc:docMk/>
      <pc:sldMk cId="0" sldId="280"/>
    </pc:sldMkLst>
    <p188:txBody>
      <a:bodyPr/>
      <a:lstStyle/>
      <a:p>
        <a:r>
          <a:rPr lang="en-GB"/>
          <a:t>As requirements vary by country or program, it would be nice to clarify which items are always needed versus optional</a:t>
        </a:r>
      </a:p>
    </p188:txBody>
  </p188:cm>
</p188:cmLst>
</file>

<file path=ppt/comments/modernComment_120_79154A62.xml><?xml version="1.0" encoding="utf-8"?>
<p188:cmLst xmlns:a="http://schemas.openxmlformats.org/drawingml/2006/main" xmlns:r="http://schemas.openxmlformats.org/officeDocument/2006/relationships" xmlns:p188="http://schemas.microsoft.com/office/powerpoint/2018/8/main">
  <p188:cm id="{C042E3B5-2011-4C4D-8B23-DB59D350E650}" authorId="{A48EA6D7-FA08-60AB-4E4E-A836F1071EA3}" status="resolved" created="2025-09-02T09:50:12.217" complete="100000">
    <pc:sldMkLst xmlns:pc="http://schemas.microsoft.com/office/powerpoint/2013/main/command">
      <pc:docMk/>
      <pc:sldMk cId="2031438434" sldId="288"/>
    </pc:sldMkLst>
    <p188:txBody>
      <a:bodyPr/>
      <a:lstStyle/>
      <a:p>
        <a:r>
          <a:rPr lang="en-GB"/>
          <a:t>The wrap-up questions at the ends of sections are valuable for personalization. However, to be effective they require open discussion. It is important to plan the timing so that group discussion isn’t rushed.to</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it-IT"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8"/>
        <p:cNvGrpSpPr/>
        <p:nvPr/>
      </p:nvGrpSpPr>
      <p:grpSpPr>
        <a:xfrm>
          <a:off x="0" y="0"/>
          <a:ext cx="0" cy="0"/>
          <a:chOff x="0" y="0"/>
          <a:chExt cx="0" cy="0"/>
        </a:xfrm>
      </p:grpSpPr>
      <p:sp>
        <p:nvSpPr>
          <p:cNvPr id="269" name="Google Shape;269;g377fcdc439e_0_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0" name="Google Shape;270;g377fcdc439e_0_0: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1" name="Google Shape;271;g377fcdc439e_0_0: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Arial"/>
              <a:buNone/>
            </a:pPr>
            <a:fld id="{00000000-1234-1234-1234-123412341234}" type="slidenum">
              <a:rPr lang="it-IT"/>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377fcdc439e_0_19: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77" name="Google Shape;277;g377fcdc439e_0_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1"/>
        <p:cNvGrpSpPr/>
        <p:nvPr/>
      </p:nvGrpSpPr>
      <p:grpSpPr>
        <a:xfrm>
          <a:off x="0" y="0"/>
          <a:ext cx="0" cy="0"/>
          <a:chOff x="0" y="0"/>
          <a:chExt cx="0" cy="0"/>
        </a:xfrm>
      </p:grpSpPr>
      <p:sp>
        <p:nvSpPr>
          <p:cNvPr id="282" name="Google Shape;282;g377fcdc439e_0_40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83" name="Google Shape;283;g377fcdc439e_0_4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377fcdc439e_0_528: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0" name="Google Shape;290;g377fcdc439e_0_52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a:extLst>
            <a:ext uri="{FF2B5EF4-FFF2-40B4-BE49-F238E27FC236}">
              <a16:creationId xmlns:a16="http://schemas.microsoft.com/office/drawing/2014/main" id="{1FFBCE94-9F6B-6F01-84A8-ACE30B5B1D74}"/>
            </a:ext>
          </a:extLst>
        </p:cNvPr>
        <p:cNvGrpSpPr/>
        <p:nvPr/>
      </p:nvGrpSpPr>
      <p:grpSpPr>
        <a:xfrm>
          <a:off x="0" y="0"/>
          <a:ext cx="0" cy="0"/>
          <a:chOff x="0" y="0"/>
          <a:chExt cx="0" cy="0"/>
        </a:xfrm>
      </p:grpSpPr>
      <p:sp>
        <p:nvSpPr>
          <p:cNvPr id="289" name="Google Shape;289;g377fcdc439e_0_528:notes">
            <a:extLst>
              <a:ext uri="{FF2B5EF4-FFF2-40B4-BE49-F238E27FC236}">
                <a16:creationId xmlns:a16="http://schemas.microsoft.com/office/drawing/2014/main" id="{7E3418E7-7313-E8A9-6D74-EFD14685CDCA}"/>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0" name="Google Shape;290;g377fcdc439e_0_528:notes">
            <a:extLst>
              <a:ext uri="{FF2B5EF4-FFF2-40B4-BE49-F238E27FC236}">
                <a16:creationId xmlns:a16="http://schemas.microsoft.com/office/drawing/2014/main" id="{8657B4F9-4BED-6914-FBB2-ABF62B28834E}"/>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037293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a:extLst>
            <a:ext uri="{FF2B5EF4-FFF2-40B4-BE49-F238E27FC236}">
              <a16:creationId xmlns:a16="http://schemas.microsoft.com/office/drawing/2014/main" id="{208A821A-2A4D-7FA3-968E-112C1D7B38AF}"/>
            </a:ext>
          </a:extLst>
        </p:cNvPr>
        <p:cNvGrpSpPr/>
        <p:nvPr/>
      </p:nvGrpSpPr>
      <p:grpSpPr>
        <a:xfrm>
          <a:off x="0" y="0"/>
          <a:ext cx="0" cy="0"/>
          <a:chOff x="0" y="0"/>
          <a:chExt cx="0" cy="0"/>
        </a:xfrm>
      </p:grpSpPr>
      <p:sp>
        <p:nvSpPr>
          <p:cNvPr id="289" name="Google Shape;289;g377fcdc439e_0_528:notes">
            <a:extLst>
              <a:ext uri="{FF2B5EF4-FFF2-40B4-BE49-F238E27FC236}">
                <a16:creationId xmlns:a16="http://schemas.microsoft.com/office/drawing/2014/main" id="{5A71A13C-ED32-EEC9-DFC1-7BA49AE30F69}"/>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290" name="Google Shape;290;g377fcdc439e_0_528:notes">
            <a:extLst>
              <a:ext uri="{FF2B5EF4-FFF2-40B4-BE49-F238E27FC236}">
                <a16:creationId xmlns:a16="http://schemas.microsoft.com/office/drawing/2014/main" id="{C5D59780-3539-D453-337A-3D341E7A415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0948533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g377fcdc439e_0_107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17" name="Google Shape;317;g377fcdc439e_0_107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1"/>
        <p:cNvGrpSpPr/>
        <p:nvPr/>
      </p:nvGrpSpPr>
      <p:grpSpPr>
        <a:xfrm>
          <a:off x="0" y="0"/>
          <a:ext cx="0" cy="0"/>
          <a:chOff x="0" y="0"/>
          <a:chExt cx="0" cy="0"/>
        </a:xfrm>
      </p:grpSpPr>
      <p:sp>
        <p:nvSpPr>
          <p:cNvPr id="322" name="Google Shape;322;g377fcdc439e_0_786: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23" name="Google Shape;323;g377fcdc439e_0_78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p:cNvGrpSpPr/>
        <p:nvPr/>
      </p:nvGrpSpPr>
      <p:grpSpPr>
        <a:xfrm>
          <a:off x="0" y="0"/>
          <a:ext cx="0" cy="0"/>
          <a:chOff x="0" y="0"/>
          <a:chExt cx="0" cy="0"/>
        </a:xfrm>
      </p:grpSpPr>
      <p:sp>
        <p:nvSpPr>
          <p:cNvPr id="329" name="Google Shape;329;g377fcdc439e_0_121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0" name="Google Shape;330;g377fcdc439e_0_12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4"/>
        <p:cNvGrpSpPr/>
        <p:nvPr/>
      </p:nvGrpSpPr>
      <p:grpSpPr>
        <a:xfrm>
          <a:off x="0" y="0"/>
          <a:ext cx="0" cy="0"/>
          <a:chOff x="0" y="0"/>
          <a:chExt cx="0" cy="0"/>
        </a:xfrm>
      </p:grpSpPr>
      <p:sp>
        <p:nvSpPr>
          <p:cNvPr id="335" name="Google Shape;335;g377fcdc439e_1_264: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6" name="Google Shape;336;g377fcdc439e_1_26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g377fcdc439e_1_13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42" name="Google Shape;342;g377fcdc439e_1_1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0"/>
        <p:cNvGrpSpPr/>
        <p:nvPr/>
      </p:nvGrpSpPr>
      <p:grpSpPr>
        <a:xfrm>
          <a:off x="0" y="0"/>
          <a:ext cx="0" cy="0"/>
          <a:chOff x="0" y="0"/>
          <a:chExt cx="0" cy="0"/>
        </a:xfrm>
      </p:grpSpPr>
      <p:sp>
        <p:nvSpPr>
          <p:cNvPr id="351" name="Google Shape;351;g377fcdc439e_1_273: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52" name="Google Shape;352;g377fcdc439e_1_27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g377fcdc439e_1_800: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64" name="Google Shape;364;g377fcdc439e_1_80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g377fcdc439e_1_405: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71" name="Google Shape;371;g377fcdc439e_1_40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p:cNvGrpSpPr/>
        <p:nvPr/>
      </p:nvGrpSpPr>
      <p:grpSpPr>
        <a:xfrm>
          <a:off x="0" y="0"/>
          <a:ext cx="0" cy="0"/>
          <a:chOff x="0" y="0"/>
          <a:chExt cx="0" cy="0"/>
        </a:xfrm>
      </p:grpSpPr>
      <p:sp>
        <p:nvSpPr>
          <p:cNvPr id="382" name="Google Shape;382;g377fcdc439e_1_932:notes"/>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3" name="Google Shape;383;g377fcdc439e_1_93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1">
          <a:extLst>
            <a:ext uri="{FF2B5EF4-FFF2-40B4-BE49-F238E27FC236}">
              <a16:creationId xmlns:a16="http://schemas.microsoft.com/office/drawing/2014/main" id="{6E9CAC61-06F6-D8EB-82DE-A732ACED1D5F}"/>
            </a:ext>
          </a:extLst>
        </p:cNvPr>
        <p:cNvGrpSpPr/>
        <p:nvPr/>
      </p:nvGrpSpPr>
      <p:grpSpPr>
        <a:xfrm>
          <a:off x="0" y="0"/>
          <a:ext cx="0" cy="0"/>
          <a:chOff x="0" y="0"/>
          <a:chExt cx="0" cy="0"/>
        </a:xfrm>
      </p:grpSpPr>
      <p:sp>
        <p:nvSpPr>
          <p:cNvPr id="382" name="Google Shape;382;g377fcdc439e_1_932:notes">
            <a:extLst>
              <a:ext uri="{FF2B5EF4-FFF2-40B4-BE49-F238E27FC236}">
                <a16:creationId xmlns:a16="http://schemas.microsoft.com/office/drawing/2014/main" id="{F45E4D3A-2A12-4E8F-CA5E-B73EA2D809C8}"/>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83" name="Google Shape;383;g377fcdc439e_1_932:notes">
            <a:extLst>
              <a:ext uri="{FF2B5EF4-FFF2-40B4-BE49-F238E27FC236}">
                <a16:creationId xmlns:a16="http://schemas.microsoft.com/office/drawing/2014/main" id="{28BA908C-88B6-7F5C-2D3A-F97FFA162891}"/>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24569561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a:extLst>
            <a:ext uri="{FF2B5EF4-FFF2-40B4-BE49-F238E27FC236}">
              <a16:creationId xmlns:a16="http://schemas.microsoft.com/office/drawing/2014/main" id="{444B4ACF-1AED-AD5C-AEA2-F83421FC15B0}"/>
            </a:ext>
          </a:extLst>
        </p:cNvPr>
        <p:cNvGrpSpPr/>
        <p:nvPr/>
      </p:nvGrpSpPr>
      <p:grpSpPr>
        <a:xfrm>
          <a:off x="0" y="0"/>
          <a:ext cx="0" cy="0"/>
          <a:chOff x="0" y="0"/>
          <a:chExt cx="0" cy="0"/>
        </a:xfrm>
      </p:grpSpPr>
      <p:sp>
        <p:nvSpPr>
          <p:cNvPr id="329" name="Google Shape;329;g377fcdc439e_0_1212:notes">
            <a:extLst>
              <a:ext uri="{FF2B5EF4-FFF2-40B4-BE49-F238E27FC236}">
                <a16:creationId xmlns:a16="http://schemas.microsoft.com/office/drawing/2014/main" id="{46165AEC-077B-5837-9CA1-24E2F1893F47}"/>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0" name="Google Shape;330;g377fcdc439e_0_1212:notes">
            <a:extLst>
              <a:ext uri="{FF2B5EF4-FFF2-40B4-BE49-F238E27FC236}">
                <a16:creationId xmlns:a16="http://schemas.microsoft.com/office/drawing/2014/main" id="{1C5290DF-2981-2B8B-6789-5D806D7803AF}"/>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9035989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4"/>
        <p:cNvGrpSpPr/>
        <p:nvPr/>
      </p:nvGrpSpPr>
      <p:grpSpPr>
        <a:xfrm>
          <a:off x="0" y="0"/>
          <a:ext cx="0" cy="0"/>
          <a:chOff x="0" y="0"/>
          <a:chExt cx="0" cy="0"/>
        </a:xfrm>
      </p:grpSpPr>
      <p:sp>
        <p:nvSpPr>
          <p:cNvPr id="395" name="Google Shape;395;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96" name="Google Shape;39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6"/>
        <p:cNvGrpSpPr/>
        <p:nvPr/>
      </p:nvGrpSpPr>
      <p:grpSpPr>
        <a:xfrm>
          <a:off x="0" y="0"/>
          <a:ext cx="0" cy="0"/>
          <a:chOff x="0" y="0"/>
          <a:chExt cx="0" cy="0"/>
        </a:xfrm>
      </p:grpSpPr>
      <p:sp>
        <p:nvSpPr>
          <p:cNvPr id="407" name="Google Shape;407;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08" name="Google Shape;408;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3"/>
        <p:cNvGrpSpPr/>
        <p:nvPr/>
      </p:nvGrpSpPr>
      <p:grpSpPr>
        <a:xfrm>
          <a:off x="0" y="0"/>
          <a:ext cx="0" cy="0"/>
          <a:chOff x="0" y="0"/>
          <a:chExt cx="0" cy="0"/>
        </a:xfrm>
      </p:grpSpPr>
      <p:sp>
        <p:nvSpPr>
          <p:cNvPr id="414" name="Google Shape;414;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15" name="Google Shape;415;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Google Shape;438;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39" name="Google Shape;439;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8">
          <a:extLst>
            <a:ext uri="{FF2B5EF4-FFF2-40B4-BE49-F238E27FC236}">
              <a16:creationId xmlns:a16="http://schemas.microsoft.com/office/drawing/2014/main" id="{8EA642B1-7AF9-B049-7748-AEDA8869AD76}"/>
            </a:ext>
          </a:extLst>
        </p:cNvPr>
        <p:cNvGrpSpPr/>
        <p:nvPr/>
      </p:nvGrpSpPr>
      <p:grpSpPr>
        <a:xfrm>
          <a:off x="0" y="0"/>
          <a:ext cx="0" cy="0"/>
          <a:chOff x="0" y="0"/>
          <a:chExt cx="0" cy="0"/>
        </a:xfrm>
      </p:grpSpPr>
      <p:sp>
        <p:nvSpPr>
          <p:cNvPr id="329" name="Google Shape;329;g377fcdc439e_0_1212:notes">
            <a:extLst>
              <a:ext uri="{FF2B5EF4-FFF2-40B4-BE49-F238E27FC236}">
                <a16:creationId xmlns:a16="http://schemas.microsoft.com/office/drawing/2014/main" id="{FAF0607E-B939-2111-F750-8A5010D30381}"/>
              </a:ext>
            </a:extLst>
          </p:cNvPr>
          <p:cNvSpPr txBox="1">
            <a:spLocks noGrp="1"/>
          </p:cNvSpPr>
          <p:nvPr>
            <p:ph type="body" idx="1"/>
          </p:nvPr>
        </p:nvSpPr>
        <p:spPr>
          <a:xfrm>
            <a:off x="685800" y="4400550"/>
            <a:ext cx="5486400" cy="360060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a:p>
        </p:txBody>
      </p:sp>
      <p:sp>
        <p:nvSpPr>
          <p:cNvPr id="330" name="Google Shape;330;g377fcdc439e_0_1212:notes">
            <a:extLst>
              <a:ext uri="{FF2B5EF4-FFF2-40B4-BE49-F238E27FC236}">
                <a16:creationId xmlns:a16="http://schemas.microsoft.com/office/drawing/2014/main" id="{4221CFED-A971-828B-A16C-0EDFBBCAAAB8}"/>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3480985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5"/>
        <p:cNvGrpSpPr/>
        <p:nvPr/>
      </p:nvGrpSpPr>
      <p:grpSpPr>
        <a:xfrm>
          <a:off x="0" y="0"/>
          <a:ext cx="0" cy="0"/>
          <a:chOff x="0" y="0"/>
          <a:chExt cx="0" cy="0"/>
        </a:xfrm>
      </p:grpSpPr>
      <p:sp>
        <p:nvSpPr>
          <p:cNvPr id="456" name="Google Shape;456;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57" name="Google Shape;457;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2"/>
        <p:cNvGrpSpPr/>
        <p:nvPr/>
      </p:nvGrpSpPr>
      <p:grpSpPr>
        <a:xfrm>
          <a:off x="0" y="0"/>
          <a:ext cx="0" cy="0"/>
          <a:chOff x="0" y="0"/>
          <a:chExt cx="0" cy="0"/>
        </a:xfrm>
      </p:grpSpPr>
      <p:sp>
        <p:nvSpPr>
          <p:cNvPr id="473" name="Google Shape;473;p1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74" name="Google Shape;474;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Google Shape;480;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1" name="Google Shape;481;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487" name="Google Shape;487;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9.png"/><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0.pn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7.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1_Cover">
  <p:cSld name="1_Cover">
    <p:spTree>
      <p:nvGrpSpPr>
        <p:cNvPr id="1" name="Shape 10"/>
        <p:cNvGrpSpPr/>
        <p:nvPr/>
      </p:nvGrpSpPr>
      <p:grpSpPr>
        <a:xfrm>
          <a:off x="0" y="0"/>
          <a:ext cx="0" cy="0"/>
          <a:chOff x="0" y="0"/>
          <a:chExt cx="0" cy="0"/>
        </a:xfrm>
      </p:grpSpPr>
      <p:pic>
        <p:nvPicPr>
          <p:cNvPr id="11" name="Google Shape;11;p15"/>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12" name="Google Shape;12;p15"/>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 name="Google Shape;13;p15"/>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000"/>
              <a:buFont typeface="Arial"/>
              <a:buNone/>
              <a:defRPr sz="2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4" name="Google Shape;14;p15" descr="Uma imagem com texto, Cara humana, sorrir, vestuário&#10;&#10;Os conteúdos gerados por IA podem estar incorretos."/>
          <p:cNvPicPr preferRelativeResize="0"/>
          <p:nvPr/>
        </p:nvPicPr>
        <p:blipFill rotWithShape="1">
          <a:blip r:embed="rId3">
            <a:alphaModFix/>
          </a:blip>
          <a:srcRect t="90189"/>
          <a:stretch/>
        </p:blipFill>
        <p:spPr>
          <a:xfrm>
            <a:off x="0" y="6185140"/>
            <a:ext cx="12192000" cy="672860"/>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15"/>
        <p:cNvGrpSpPr/>
        <p:nvPr/>
      </p:nvGrpSpPr>
      <p:grpSpPr>
        <a:xfrm>
          <a:off x="0" y="0"/>
          <a:ext cx="0" cy="0"/>
          <a:chOff x="0" y="0"/>
          <a:chExt cx="0" cy="0"/>
        </a:xfrm>
      </p:grpSpPr>
      <p:pic>
        <p:nvPicPr>
          <p:cNvPr id="16" name="Google Shape;16;p16"/>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17" name="Google Shape;17;p16"/>
          <p:cNvSpPr txBox="1">
            <a:spLocks noGrp="1"/>
          </p:cNvSpPr>
          <p:nvPr>
            <p:ph type="body" idx="1"/>
          </p:nvPr>
        </p:nvSpPr>
        <p:spPr>
          <a:xfrm>
            <a:off x="362081" y="321855"/>
            <a:ext cx="573391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 name="Google Shape;18;p16"/>
          <p:cNvSpPr txBox="1">
            <a:spLocks noGrp="1"/>
          </p:cNvSpPr>
          <p:nvPr>
            <p:ph type="body" idx="2"/>
          </p:nvPr>
        </p:nvSpPr>
        <p:spPr>
          <a:xfrm>
            <a:off x="362081" y="1230284"/>
            <a:ext cx="5733919" cy="5237018"/>
          </a:xfrm>
          <a:prstGeom prst="rect">
            <a:avLst/>
          </a:prstGeom>
          <a:noFill/>
          <a:ln>
            <a:noFill/>
          </a:ln>
        </p:spPr>
        <p:txBody>
          <a:bodyPr spcFirstLastPara="1" wrap="square" lIns="91425" tIns="45700" rIns="91425" bIns="45700" anchor="t" anchorCtr="0">
            <a:noAutofit/>
          </a:bodyPr>
          <a:lstStyle>
            <a:lvl1pPr marL="457200" marR="0" lvl="0" indent="-342900" algn="l" rtl="0">
              <a:lnSpc>
                <a:spcPct val="90000"/>
              </a:lnSpc>
              <a:spcBef>
                <a:spcPts val="1000"/>
              </a:spcBef>
              <a:spcAft>
                <a:spcPts val="0"/>
              </a:spcAft>
              <a:buClr>
                <a:srgbClr val="E95426"/>
              </a:buClr>
              <a:buSzPts val="1800"/>
              <a:buFont typeface="Noto Sans Symbols"/>
              <a:buChar char="▪"/>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ext 01">
  <p:cSld name="Title and text 01">
    <p:spTree>
      <p:nvGrpSpPr>
        <p:cNvPr id="1" name="Shape 19"/>
        <p:cNvGrpSpPr/>
        <p:nvPr/>
      </p:nvGrpSpPr>
      <p:grpSpPr>
        <a:xfrm>
          <a:off x="0" y="0"/>
          <a:ext cx="0" cy="0"/>
          <a:chOff x="0" y="0"/>
          <a:chExt cx="0" cy="0"/>
        </a:xfrm>
      </p:grpSpPr>
      <p:pic>
        <p:nvPicPr>
          <p:cNvPr id="20" name="Google Shape;20;p17"/>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21" name="Google Shape;21;p17"/>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 name="Google Shape;22;p17"/>
          <p:cNvSpPr txBox="1">
            <a:spLocks noGrp="1"/>
          </p:cNvSpPr>
          <p:nvPr>
            <p:ph type="body" idx="2"/>
          </p:nvPr>
        </p:nvSpPr>
        <p:spPr>
          <a:xfrm>
            <a:off x="362081" y="1230284"/>
            <a:ext cx="11450304" cy="523701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p:cSld name="Title and two columns">
    <p:spTree>
      <p:nvGrpSpPr>
        <p:cNvPr id="1" name="Shape 23"/>
        <p:cNvGrpSpPr/>
        <p:nvPr/>
      </p:nvGrpSpPr>
      <p:grpSpPr>
        <a:xfrm>
          <a:off x="0" y="0"/>
          <a:ext cx="0" cy="0"/>
          <a:chOff x="0" y="0"/>
          <a:chExt cx="0" cy="0"/>
        </a:xfrm>
      </p:grpSpPr>
      <p:pic>
        <p:nvPicPr>
          <p:cNvPr id="24" name="Google Shape;24;p18"/>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25" name="Google Shape;25;p18"/>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 name="Google Shape;26;p18"/>
          <p:cNvSpPr txBox="1">
            <a:spLocks noGrp="1"/>
          </p:cNvSpPr>
          <p:nvPr>
            <p:ph type="body" idx="2"/>
          </p:nvPr>
        </p:nvSpPr>
        <p:spPr>
          <a:xfrm>
            <a:off x="362081" y="1116135"/>
            <a:ext cx="5383573" cy="5453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 name="Google Shape;27;p18"/>
          <p:cNvSpPr txBox="1">
            <a:spLocks noGrp="1"/>
          </p:cNvSpPr>
          <p:nvPr>
            <p:ph type="body" idx="3"/>
          </p:nvPr>
        </p:nvSpPr>
        <p:spPr>
          <a:xfrm>
            <a:off x="6071563" y="1116135"/>
            <a:ext cx="5740822" cy="5453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2_Table of Contents">
  <p:cSld name="2_Table of Contents">
    <p:spTree>
      <p:nvGrpSpPr>
        <p:cNvPr id="1" name="Shape 28"/>
        <p:cNvGrpSpPr/>
        <p:nvPr/>
      </p:nvGrpSpPr>
      <p:grpSpPr>
        <a:xfrm>
          <a:off x="0" y="0"/>
          <a:ext cx="0" cy="0"/>
          <a:chOff x="0" y="0"/>
          <a:chExt cx="0" cy="0"/>
        </a:xfrm>
      </p:grpSpPr>
      <p:pic>
        <p:nvPicPr>
          <p:cNvPr id="29" name="Google Shape;29;p19"/>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30" name="Google Shape;30;p19"/>
          <p:cNvSpPr txBox="1">
            <a:spLocks noGrp="1"/>
          </p:cNvSpPr>
          <p:nvPr>
            <p:ph type="body" idx="1"/>
          </p:nvPr>
        </p:nvSpPr>
        <p:spPr>
          <a:xfrm>
            <a:off x="362082" y="321855"/>
            <a:ext cx="6052574"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1" name="Google Shape;31;p19"/>
          <p:cNvSpPr txBox="1">
            <a:spLocks noGrp="1"/>
          </p:cNvSpPr>
          <p:nvPr>
            <p:ph type="body" idx="2"/>
          </p:nvPr>
        </p:nvSpPr>
        <p:spPr>
          <a:xfrm>
            <a:off x="362081" y="1230283"/>
            <a:ext cx="6052575" cy="5305861"/>
          </a:xfrm>
          <a:prstGeom prst="rect">
            <a:avLst/>
          </a:prstGeom>
          <a:noFill/>
          <a:ln>
            <a:noFill/>
          </a:ln>
        </p:spPr>
        <p:txBody>
          <a:bodyPr spcFirstLastPara="1" wrap="square" lIns="91425" tIns="45700" rIns="91425" bIns="45700" anchor="t" anchorCtr="0">
            <a:noAutofit/>
          </a:bodyPr>
          <a:lstStyle>
            <a:lvl1pPr marL="457200" marR="0" lvl="0" indent="-342900" algn="l" rtl="0">
              <a:lnSpc>
                <a:spcPct val="90000"/>
              </a:lnSpc>
              <a:spcBef>
                <a:spcPts val="1000"/>
              </a:spcBef>
              <a:spcAft>
                <a:spcPts val="0"/>
              </a:spcAft>
              <a:buClr>
                <a:srgbClr val="E280AC"/>
              </a:buClr>
              <a:buSzPts val="1800"/>
              <a:buFont typeface="Noto Sans Symbols"/>
              <a:buChar char="▪"/>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 name="Google Shape;32;p19"/>
          <p:cNvSpPr>
            <a:spLocks noGrp="1"/>
          </p:cNvSpPr>
          <p:nvPr>
            <p:ph type="pic" idx="3"/>
          </p:nvPr>
        </p:nvSpPr>
        <p:spPr>
          <a:xfrm>
            <a:off x="7573992" y="2070340"/>
            <a:ext cx="4618008" cy="4157932"/>
          </a:xfrm>
          <a:prstGeom prst="rect">
            <a:avLst/>
          </a:prstGeom>
          <a:noFill/>
          <a:ln>
            <a:noFill/>
          </a:ln>
        </p:spPr>
        <p:txBody>
          <a:bodyPr/>
          <a:lstStyle/>
          <a:p>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1_Title and text 01">
  <p:cSld name="1_Title and text 01">
    <p:spTree>
      <p:nvGrpSpPr>
        <p:cNvPr id="1" name="Shape 38"/>
        <p:cNvGrpSpPr/>
        <p:nvPr/>
      </p:nvGrpSpPr>
      <p:grpSpPr>
        <a:xfrm>
          <a:off x="0" y="0"/>
          <a:ext cx="0" cy="0"/>
          <a:chOff x="0" y="0"/>
          <a:chExt cx="0" cy="0"/>
        </a:xfrm>
      </p:grpSpPr>
      <p:pic>
        <p:nvPicPr>
          <p:cNvPr id="39" name="Google Shape;39;p21"/>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40" name="Google Shape;40;p21"/>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1" name="Google Shape;41;p21"/>
          <p:cNvSpPr txBox="1">
            <a:spLocks noGrp="1"/>
          </p:cNvSpPr>
          <p:nvPr>
            <p:ph type="body" idx="2"/>
          </p:nvPr>
        </p:nvSpPr>
        <p:spPr>
          <a:xfrm>
            <a:off x="362081" y="1230284"/>
            <a:ext cx="11450304" cy="502386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ext Slide 02">
  <p:cSld name="Text Slide 02">
    <p:spTree>
      <p:nvGrpSpPr>
        <p:cNvPr id="1" name="Shape 42"/>
        <p:cNvGrpSpPr/>
        <p:nvPr/>
      </p:nvGrpSpPr>
      <p:grpSpPr>
        <a:xfrm>
          <a:off x="0" y="0"/>
          <a:ext cx="0" cy="0"/>
          <a:chOff x="0" y="0"/>
          <a:chExt cx="0" cy="0"/>
        </a:xfrm>
      </p:grpSpPr>
      <p:sp>
        <p:nvSpPr>
          <p:cNvPr id="43" name="Google Shape;43;p22"/>
          <p:cNvSpPr/>
          <p:nvPr/>
        </p:nvSpPr>
        <p:spPr>
          <a:xfrm>
            <a:off x="6388806" y="0"/>
            <a:ext cx="5803193" cy="6858000"/>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44" name="Google Shape;44;p22" descr="Uma imagem com captura de ecrã, preto, escuridão, Gráficos&#10;&#10;Os conteúdos gerados por IA poderão estar incorretos."/>
          <p:cNvPicPr preferRelativeResize="0"/>
          <p:nvPr/>
        </p:nvPicPr>
        <p:blipFill rotWithShape="1">
          <a:blip r:embed="rId2">
            <a:alphaModFix/>
          </a:blip>
          <a:srcRect/>
          <a:stretch/>
        </p:blipFill>
        <p:spPr>
          <a:xfrm>
            <a:off x="-1" y="0"/>
            <a:ext cx="12192000" cy="6858000"/>
          </a:xfrm>
          <a:prstGeom prst="rect">
            <a:avLst/>
          </a:prstGeom>
          <a:noFill/>
          <a:ln>
            <a:noFill/>
          </a:ln>
        </p:spPr>
      </p:pic>
      <p:sp>
        <p:nvSpPr>
          <p:cNvPr id="45" name="Google Shape;45;p22"/>
          <p:cNvSpPr txBox="1">
            <a:spLocks noGrp="1"/>
          </p:cNvSpPr>
          <p:nvPr>
            <p:ph type="body" idx="1"/>
          </p:nvPr>
        </p:nvSpPr>
        <p:spPr>
          <a:xfrm>
            <a:off x="362080" y="253012"/>
            <a:ext cx="5664646"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95426"/>
              </a:buClr>
              <a:buSzPts val="3200"/>
              <a:buFont typeface="Arial"/>
              <a:buNone/>
              <a:defRPr sz="3200" b="1" i="0" u="none" strike="noStrike" cap="none">
                <a:solidFill>
                  <a:srgbClr val="E9542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6" name="Google Shape;46;p22"/>
          <p:cNvSpPr txBox="1">
            <a:spLocks noGrp="1"/>
          </p:cNvSpPr>
          <p:nvPr>
            <p:ph type="body" idx="2"/>
          </p:nvPr>
        </p:nvSpPr>
        <p:spPr>
          <a:xfrm>
            <a:off x="362079" y="1053407"/>
            <a:ext cx="5664645"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7" name="Google Shape;47;p22"/>
          <p:cNvSpPr txBox="1">
            <a:spLocks noGrp="1"/>
          </p:cNvSpPr>
          <p:nvPr>
            <p:ph type="body" idx="3"/>
          </p:nvPr>
        </p:nvSpPr>
        <p:spPr>
          <a:xfrm>
            <a:off x="6799811" y="1053407"/>
            <a:ext cx="5030110"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ig title and text 01">
  <p:cSld name="Big title and text 01">
    <p:spTree>
      <p:nvGrpSpPr>
        <p:cNvPr id="1" name="Shape 48"/>
        <p:cNvGrpSpPr/>
        <p:nvPr/>
      </p:nvGrpSpPr>
      <p:grpSpPr>
        <a:xfrm>
          <a:off x="0" y="0"/>
          <a:ext cx="0" cy="0"/>
          <a:chOff x="0" y="0"/>
          <a:chExt cx="0" cy="0"/>
        </a:xfrm>
      </p:grpSpPr>
      <p:pic>
        <p:nvPicPr>
          <p:cNvPr id="49" name="Google Shape;49;p23" descr="Uma imagem com símbolo, Gráficos, logótipo, design gráfico&#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pic>
        <p:nvPicPr>
          <p:cNvPr id="50" name="Google Shape;50;p23" descr="Uma imagem com captura de ecrã, Gráficos, design gráfico, escuridão&#10;&#10;Os conteúdos gerados por IA poderão estar incorretos."/>
          <p:cNvPicPr preferRelativeResize="0"/>
          <p:nvPr/>
        </p:nvPicPr>
        <p:blipFill rotWithShape="1">
          <a:blip r:embed="rId3">
            <a:alphaModFix/>
          </a:blip>
          <a:srcRect/>
          <a:stretch/>
        </p:blipFill>
        <p:spPr>
          <a:xfrm>
            <a:off x="0" y="0"/>
            <a:ext cx="12192000" cy="6858000"/>
          </a:xfrm>
          <a:prstGeom prst="rect">
            <a:avLst/>
          </a:prstGeom>
          <a:noFill/>
          <a:ln>
            <a:noFill/>
          </a:ln>
        </p:spPr>
      </p:pic>
      <p:sp>
        <p:nvSpPr>
          <p:cNvPr id="51" name="Google Shape;51;p23"/>
          <p:cNvSpPr txBox="1">
            <a:spLocks noGrp="1"/>
          </p:cNvSpPr>
          <p:nvPr>
            <p:ph type="body" idx="1"/>
          </p:nvPr>
        </p:nvSpPr>
        <p:spPr>
          <a:xfrm>
            <a:off x="415637" y="352764"/>
            <a:ext cx="4141495" cy="183625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2" name="Google Shape;52;p23"/>
          <p:cNvSpPr txBox="1">
            <a:spLocks noGrp="1"/>
          </p:cNvSpPr>
          <p:nvPr>
            <p:ph type="body" idx="2"/>
          </p:nvPr>
        </p:nvSpPr>
        <p:spPr>
          <a:xfrm>
            <a:off x="5777345" y="1136073"/>
            <a:ext cx="6035039" cy="53312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6_Cover">
  <p:cSld name="6_Cover">
    <p:spTree>
      <p:nvGrpSpPr>
        <p:cNvPr id="1" name="Shape 58"/>
        <p:cNvGrpSpPr/>
        <p:nvPr/>
      </p:nvGrpSpPr>
      <p:grpSpPr>
        <a:xfrm>
          <a:off x="0" y="0"/>
          <a:ext cx="0" cy="0"/>
          <a:chOff x="0" y="0"/>
          <a:chExt cx="0" cy="0"/>
        </a:xfrm>
      </p:grpSpPr>
      <p:pic>
        <p:nvPicPr>
          <p:cNvPr id="59" name="Google Shape;59;p25"/>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60" name="Google Shape;60;p25"/>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1" name="Google Shape;61;p25"/>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000"/>
              <a:buFont typeface="Arial"/>
              <a:buNone/>
              <a:defRPr sz="2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62" name="Google Shape;62;p25" descr="Uma imagem com texto, Cara humana, sorrir, vestuário&#10;&#10;Os conteúdos gerados por IA podem estar incorretos."/>
          <p:cNvPicPr preferRelativeResize="0"/>
          <p:nvPr/>
        </p:nvPicPr>
        <p:blipFill rotWithShape="1">
          <a:blip r:embed="rId3">
            <a:alphaModFix/>
          </a:blip>
          <a:srcRect t="90189"/>
          <a:stretch/>
        </p:blipFill>
        <p:spPr>
          <a:xfrm>
            <a:off x="0" y="6185140"/>
            <a:ext cx="12192000" cy="672860"/>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3_Cover">
  <p:cSld name="3_Cover">
    <p:spTree>
      <p:nvGrpSpPr>
        <p:cNvPr id="1" name="Shape 63"/>
        <p:cNvGrpSpPr/>
        <p:nvPr/>
      </p:nvGrpSpPr>
      <p:grpSpPr>
        <a:xfrm>
          <a:off x="0" y="0"/>
          <a:ext cx="0" cy="0"/>
          <a:chOff x="0" y="0"/>
          <a:chExt cx="0" cy="0"/>
        </a:xfrm>
      </p:grpSpPr>
      <p:pic>
        <p:nvPicPr>
          <p:cNvPr id="64" name="Google Shape;64;p26"/>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65" name="Google Shape;65;p26"/>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6" name="Google Shape;66;p26"/>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000"/>
              <a:buFont typeface="Arial"/>
              <a:buNone/>
              <a:defRPr sz="2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67" name="Google Shape;67;p26" descr="Uma imagem com texto, Cara humana, sorrir, vestuário&#10;&#10;Os conteúdos gerados por IA podem estar incorretos."/>
          <p:cNvPicPr preferRelativeResize="0"/>
          <p:nvPr/>
        </p:nvPicPr>
        <p:blipFill rotWithShape="1">
          <a:blip r:embed="rId3">
            <a:alphaModFix/>
          </a:blip>
          <a:srcRect t="90189"/>
          <a:stretch/>
        </p:blipFill>
        <p:spPr>
          <a:xfrm>
            <a:off x="0" y="6185140"/>
            <a:ext cx="12192000" cy="672860"/>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2_Cover">
  <p:cSld name="2_Cover">
    <p:spTree>
      <p:nvGrpSpPr>
        <p:cNvPr id="1" name="Shape 68"/>
        <p:cNvGrpSpPr/>
        <p:nvPr/>
      </p:nvGrpSpPr>
      <p:grpSpPr>
        <a:xfrm>
          <a:off x="0" y="0"/>
          <a:ext cx="0" cy="0"/>
          <a:chOff x="0" y="0"/>
          <a:chExt cx="0" cy="0"/>
        </a:xfrm>
      </p:grpSpPr>
      <p:pic>
        <p:nvPicPr>
          <p:cNvPr id="69" name="Google Shape;69;p27" descr="Uma imagem com texto, Cara humana, vestuário, mulher&#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70" name="Google Shape;70;p27"/>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83143"/>
              </a:buClr>
              <a:buSzPts val="3200"/>
              <a:buFont typeface="Arial"/>
              <a:buNone/>
              <a:defRPr sz="3200" b="1" i="0" u="none" strike="noStrike" cap="none">
                <a:solidFill>
                  <a:srgbClr val="283143"/>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1" name="Google Shape;71;p27"/>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2000"/>
              <a:buFont typeface="Arial"/>
              <a:buNone/>
              <a:defRPr sz="2000" b="0" i="0" u="none" strike="noStrike" cap="none">
                <a:solidFill>
                  <a:srgbClr val="5B6F9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72" name="Google Shape;72;p27" descr="Uma imagem com texto, Cara humana, sorrir, vestuário&#10;&#10;Os conteúdos gerados por IA podem estar incorretos."/>
          <p:cNvPicPr preferRelativeResize="0"/>
          <p:nvPr/>
        </p:nvPicPr>
        <p:blipFill rotWithShape="1">
          <a:blip r:embed="rId3">
            <a:alphaModFix/>
          </a:blip>
          <a:srcRect t="90950" b="1132"/>
          <a:stretch/>
        </p:blipFill>
        <p:spPr>
          <a:xfrm>
            <a:off x="0" y="6271796"/>
            <a:ext cx="12192000" cy="543074"/>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4_Cover">
  <p:cSld name="4_Cover">
    <p:spTree>
      <p:nvGrpSpPr>
        <p:cNvPr id="1" name="Shape 73"/>
        <p:cNvGrpSpPr/>
        <p:nvPr/>
      </p:nvGrpSpPr>
      <p:grpSpPr>
        <a:xfrm>
          <a:off x="0" y="0"/>
          <a:ext cx="0" cy="0"/>
          <a:chOff x="0" y="0"/>
          <a:chExt cx="0" cy="0"/>
        </a:xfrm>
      </p:grpSpPr>
      <p:pic>
        <p:nvPicPr>
          <p:cNvPr id="74" name="Google Shape;74;p28"/>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75" name="Google Shape;75;p28"/>
          <p:cNvSpPr txBox="1">
            <a:spLocks noGrp="1"/>
          </p:cNvSpPr>
          <p:nvPr>
            <p:ph type="body" idx="1"/>
          </p:nvPr>
        </p:nvSpPr>
        <p:spPr>
          <a:xfrm>
            <a:off x="432261" y="3142210"/>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83143"/>
              </a:buClr>
              <a:buSzPts val="3200"/>
              <a:buFont typeface="Arial"/>
              <a:buNone/>
              <a:defRPr sz="3200" b="1" i="0" u="none" strike="noStrike" cap="none">
                <a:solidFill>
                  <a:srgbClr val="283143"/>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6" name="Google Shape;76;p28"/>
          <p:cNvSpPr txBox="1">
            <a:spLocks noGrp="1"/>
          </p:cNvSpPr>
          <p:nvPr>
            <p:ph type="body" idx="2"/>
          </p:nvPr>
        </p:nvSpPr>
        <p:spPr>
          <a:xfrm>
            <a:off x="432259" y="5118347"/>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2000"/>
              <a:buFont typeface="Arial"/>
              <a:buNone/>
              <a:defRPr sz="2000" b="0" i="0" u="none" strike="noStrike" cap="none">
                <a:solidFill>
                  <a:srgbClr val="5B6F9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7" name="Google Shape;77;p28"/>
          <p:cNvSpPr>
            <a:spLocks noGrp="1"/>
          </p:cNvSpPr>
          <p:nvPr>
            <p:ph type="pic" idx="3"/>
          </p:nvPr>
        </p:nvSpPr>
        <p:spPr>
          <a:xfrm>
            <a:off x="6021655" y="0"/>
            <a:ext cx="4683125" cy="6237288"/>
          </a:xfrm>
          <a:prstGeom prst="rect">
            <a:avLst/>
          </a:prstGeom>
          <a:noFill/>
          <a:ln>
            <a:noFill/>
          </a:ln>
        </p:spPr>
      </p:sp>
      <p:pic>
        <p:nvPicPr>
          <p:cNvPr id="78" name="Google Shape;78;p28" descr="Uma imagem com texto, Cara humana, sorrir, vestuário&#10;&#10;Os conteúdos gerados por IA podem estar incorretos."/>
          <p:cNvPicPr preferRelativeResize="0"/>
          <p:nvPr/>
        </p:nvPicPr>
        <p:blipFill rotWithShape="1">
          <a:blip r:embed="rId3">
            <a:alphaModFix/>
          </a:blip>
          <a:srcRect t="90950" b="1132"/>
          <a:stretch/>
        </p:blipFill>
        <p:spPr>
          <a:xfrm>
            <a:off x="0" y="6271796"/>
            <a:ext cx="12192000" cy="543074"/>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5_Cover">
  <p:cSld name="5_Cover">
    <p:spTree>
      <p:nvGrpSpPr>
        <p:cNvPr id="1" name="Shape 79"/>
        <p:cNvGrpSpPr/>
        <p:nvPr/>
      </p:nvGrpSpPr>
      <p:grpSpPr>
        <a:xfrm>
          <a:off x="0" y="0"/>
          <a:ext cx="0" cy="0"/>
          <a:chOff x="0" y="0"/>
          <a:chExt cx="0" cy="0"/>
        </a:xfrm>
      </p:grpSpPr>
      <p:pic>
        <p:nvPicPr>
          <p:cNvPr id="80" name="Google Shape;80;p29"/>
          <p:cNvPicPr preferRelativeResize="0"/>
          <p:nvPr/>
        </p:nvPicPr>
        <p:blipFill rotWithShape="1">
          <a:blip r:embed="rId2">
            <a:alphaModFix/>
          </a:blip>
          <a:srcRect/>
          <a:stretch/>
        </p:blipFill>
        <p:spPr>
          <a:xfrm>
            <a:off x="0" y="0"/>
            <a:ext cx="12191999" cy="6857999"/>
          </a:xfrm>
          <a:prstGeom prst="rect">
            <a:avLst/>
          </a:prstGeom>
          <a:noFill/>
          <a:ln>
            <a:noFill/>
          </a:ln>
        </p:spPr>
      </p:pic>
      <p:sp>
        <p:nvSpPr>
          <p:cNvPr id="81" name="Google Shape;81;p29"/>
          <p:cNvSpPr txBox="1">
            <a:spLocks noGrp="1"/>
          </p:cNvSpPr>
          <p:nvPr>
            <p:ph type="body" idx="1"/>
          </p:nvPr>
        </p:nvSpPr>
        <p:spPr>
          <a:xfrm>
            <a:off x="432261" y="2788528"/>
            <a:ext cx="4838550" cy="176229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83143"/>
              </a:buClr>
              <a:buSzPts val="3200"/>
              <a:buFont typeface="Arial"/>
              <a:buNone/>
              <a:defRPr sz="3200" b="1" i="0" u="none" strike="noStrike" cap="none">
                <a:solidFill>
                  <a:srgbClr val="283143"/>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2" name="Google Shape;82;p29"/>
          <p:cNvSpPr txBox="1">
            <a:spLocks noGrp="1"/>
          </p:cNvSpPr>
          <p:nvPr>
            <p:ph type="body" idx="2"/>
          </p:nvPr>
        </p:nvSpPr>
        <p:spPr>
          <a:xfrm>
            <a:off x="432259" y="4764665"/>
            <a:ext cx="4838549" cy="4577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5B6F97"/>
              </a:buClr>
              <a:buSzPts val="2000"/>
              <a:buFont typeface="Arial"/>
              <a:buNone/>
              <a:defRPr sz="2000" b="0" i="0" u="none" strike="noStrike" cap="none">
                <a:solidFill>
                  <a:srgbClr val="5B6F97"/>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3" name="Google Shape;83;p29"/>
          <p:cNvSpPr>
            <a:spLocks noGrp="1"/>
          </p:cNvSpPr>
          <p:nvPr>
            <p:ph type="pic" idx="3"/>
          </p:nvPr>
        </p:nvSpPr>
        <p:spPr>
          <a:xfrm>
            <a:off x="6021655" y="0"/>
            <a:ext cx="6170344" cy="5426015"/>
          </a:xfrm>
          <a:prstGeom prst="rect">
            <a:avLst/>
          </a:prstGeom>
          <a:noFill/>
          <a:ln>
            <a:noFill/>
          </a:ln>
        </p:spPr>
      </p:sp>
      <p:pic>
        <p:nvPicPr>
          <p:cNvPr id="84" name="Google Shape;84;p29" descr="Uma imagem com texto, Cara humana, sorrir, vestuário&#10;&#10;Os conteúdos gerados por IA podem estar incorretos."/>
          <p:cNvPicPr preferRelativeResize="0"/>
          <p:nvPr/>
        </p:nvPicPr>
        <p:blipFill rotWithShape="1">
          <a:blip r:embed="rId3">
            <a:alphaModFix/>
          </a:blip>
          <a:srcRect t="90950" b="1132"/>
          <a:stretch/>
        </p:blipFill>
        <p:spPr>
          <a:xfrm>
            <a:off x="0" y="6271796"/>
            <a:ext cx="12192000" cy="543074"/>
          </a:xfrm>
          <a:prstGeom prst="rect">
            <a:avLst/>
          </a:prstGeom>
          <a:noFill/>
          <a:ln>
            <a:noFill/>
          </a:ln>
        </p:spPr>
      </p:pic>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2_Title and text 01">
  <p:cSld name="2_Title and text 01">
    <p:spTree>
      <p:nvGrpSpPr>
        <p:cNvPr id="1" name="Shape 85"/>
        <p:cNvGrpSpPr/>
        <p:nvPr/>
      </p:nvGrpSpPr>
      <p:grpSpPr>
        <a:xfrm>
          <a:off x="0" y="0"/>
          <a:ext cx="0" cy="0"/>
          <a:chOff x="0" y="0"/>
          <a:chExt cx="0" cy="0"/>
        </a:xfrm>
      </p:grpSpPr>
      <p:pic>
        <p:nvPicPr>
          <p:cNvPr id="86" name="Google Shape;86;p30"/>
          <p:cNvPicPr preferRelativeResize="0"/>
          <p:nvPr/>
        </p:nvPicPr>
        <p:blipFill rotWithShape="1">
          <a:blip r:embed="rId2">
            <a:alphaModFix/>
          </a:blip>
          <a:srcRect/>
          <a:stretch/>
        </p:blipFill>
        <p:spPr>
          <a:xfrm>
            <a:off x="0" y="0"/>
            <a:ext cx="12191999" cy="6857998"/>
          </a:xfrm>
          <a:prstGeom prst="rect">
            <a:avLst/>
          </a:prstGeom>
          <a:noFill/>
          <a:ln>
            <a:noFill/>
          </a:ln>
        </p:spPr>
      </p:pic>
      <p:sp>
        <p:nvSpPr>
          <p:cNvPr id="87" name="Google Shape;87;p30"/>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8" name="Google Shape;88;p30"/>
          <p:cNvSpPr txBox="1">
            <a:spLocks noGrp="1"/>
          </p:cNvSpPr>
          <p:nvPr>
            <p:ph type="body" idx="2"/>
          </p:nvPr>
        </p:nvSpPr>
        <p:spPr>
          <a:xfrm>
            <a:off x="362081" y="1230285"/>
            <a:ext cx="11450304" cy="446315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Image 01">
  <p:cSld name="Title and Image 01">
    <p:spTree>
      <p:nvGrpSpPr>
        <p:cNvPr id="1" name="Shape 89"/>
        <p:cNvGrpSpPr/>
        <p:nvPr/>
      </p:nvGrpSpPr>
      <p:grpSpPr>
        <a:xfrm>
          <a:off x="0" y="0"/>
          <a:ext cx="0" cy="0"/>
          <a:chOff x="0" y="0"/>
          <a:chExt cx="0" cy="0"/>
        </a:xfrm>
      </p:grpSpPr>
      <p:pic>
        <p:nvPicPr>
          <p:cNvPr id="90" name="Google Shape;90;p31"/>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91" name="Google Shape;91;p31"/>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2" name="Google Shape;92;p31"/>
          <p:cNvSpPr>
            <a:spLocks noGrp="1"/>
          </p:cNvSpPr>
          <p:nvPr>
            <p:ph type="pic" idx="2"/>
          </p:nvPr>
        </p:nvSpPr>
        <p:spPr>
          <a:xfrm>
            <a:off x="362081" y="1180408"/>
            <a:ext cx="11450304" cy="4987480"/>
          </a:xfrm>
          <a:prstGeom prst="rect">
            <a:avLst/>
          </a:prstGeom>
          <a:noFill/>
          <a:ln>
            <a:noFill/>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Image and text">
  <p:cSld name="Image and text">
    <p:spTree>
      <p:nvGrpSpPr>
        <p:cNvPr id="1" name="Shape 93"/>
        <p:cNvGrpSpPr/>
        <p:nvPr/>
      </p:nvGrpSpPr>
      <p:grpSpPr>
        <a:xfrm>
          <a:off x="0" y="0"/>
          <a:ext cx="0" cy="0"/>
          <a:chOff x="0" y="0"/>
          <a:chExt cx="0" cy="0"/>
        </a:xfrm>
      </p:grpSpPr>
      <p:pic>
        <p:nvPicPr>
          <p:cNvPr id="94" name="Google Shape;94;p32" descr="Uma imagem com símbolo, Gráficos, design&#10;&#10;Os conteúdos gerados por IA poderão estar incorretos."/>
          <p:cNvPicPr preferRelativeResize="0"/>
          <p:nvPr/>
        </p:nvPicPr>
        <p:blipFill rotWithShape="1">
          <a:blip r:embed="rId2">
            <a:alphaModFix/>
          </a:blip>
          <a:srcRect/>
          <a:stretch/>
        </p:blipFill>
        <p:spPr>
          <a:xfrm>
            <a:off x="-858" y="495005"/>
            <a:ext cx="12192000" cy="6858000"/>
          </a:xfrm>
          <a:prstGeom prst="rect">
            <a:avLst/>
          </a:prstGeom>
          <a:noFill/>
          <a:ln>
            <a:noFill/>
          </a:ln>
        </p:spPr>
      </p:pic>
      <p:sp>
        <p:nvSpPr>
          <p:cNvPr id="95" name="Google Shape;95;p32"/>
          <p:cNvSpPr txBox="1">
            <a:spLocks noGrp="1"/>
          </p:cNvSpPr>
          <p:nvPr>
            <p:ph type="body" idx="1"/>
          </p:nvPr>
        </p:nvSpPr>
        <p:spPr>
          <a:xfrm>
            <a:off x="4946073" y="253012"/>
            <a:ext cx="6866312"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6" name="Google Shape;96;p32"/>
          <p:cNvSpPr txBox="1">
            <a:spLocks noGrp="1"/>
          </p:cNvSpPr>
          <p:nvPr>
            <p:ph type="body" idx="2"/>
          </p:nvPr>
        </p:nvSpPr>
        <p:spPr>
          <a:xfrm>
            <a:off x="4946073" y="1116135"/>
            <a:ext cx="6866312" cy="357224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7" name="Google Shape;97;p32"/>
          <p:cNvSpPr>
            <a:spLocks noGrp="1"/>
          </p:cNvSpPr>
          <p:nvPr>
            <p:ph type="pic" idx="3"/>
          </p:nvPr>
        </p:nvSpPr>
        <p:spPr>
          <a:xfrm>
            <a:off x="858" y="-33250"/>
            <a:ext cx="4567367" cy="6924502"/>
          </a:xfrm>
          <a:prstGeom prst="rect">
            <a:avLst/>
          </a:prstGeom>
          <a:noFill/>
          <a:ln>
            <a:no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ext Slide 01">
  <p:cSld name="Text Slide 01">
    <p:spTree>
      <p:nvGrpSpPr>
        <p:cNvPr id="1" name="Shape 98"/>
        <p:cNvGrpSpPr/>
        <p:nvPr/>
      </p:nvGrpSpPr>
      <p:grpSpPr>
        <a:xfrm>
          <a:off x="0" y="0"/>
          <a:ext cx="0" cy="0"/>
          <a:chOff x="0" y="0"/>
          <a:chExt cx="0" cy="0"/>
        </a:xfrm>
      </p:grpSpPr>
      <p:sp>
        <p:nvSpPr>
          <p:cNvPr id="99" name="Google Shape;99;p33"/>
          <p:cNvSpPr/>
          <p:nvPr/>
        </p:nvSpPr>
        <p:spPr>
          <a:xfrm>
            <a:off x="6388806" y="0"/>
            <a:ext cx="5803193" cy="6858000"/>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00" name="Google Shape;100;p33" descr="Uma imagem com captura de ecrã, preto, escuridão, Gráficos&#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01" name="Google Shape;101;p33"/>
          <p:cNvSpPr txBox="1">
            <a:spLocks noGrp="1"/>
          </p:cNvSpPr>
          <p:nvPr>
            <p:ph type="body" idx="1"/>
          </p:nvPr>
        </p:nvSpPr>
        <p:spPr>
          <a:xfrm>
            <a:off x="362080" y="253012"/>
            <a:ext cx="5664646"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280AC"/>
              </a:buClr>
              <a:buSzPts val="3200"/>
              <a:buFont typeface="Arial"/>
              <a:buNone/>
              <a:defRPr sz="3200" b="1" i="0" u="none" strike="noStrike" cap="none">
                <a:solidFill>
                  <a:srgbClr val="E280AC"/>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2" name="Google Shape;102;p33"/>
          <p:cNvSpPr txBox="1">
            <a:spLocks noGrp="1"/>
          </p:cNvSpPr>
          <p:nvPr>
            <p:ph type="body" idx="2"/>
          </p:nvPr>
        </p:nvSpPr>
        <p:spPr>
          <a:xfrm>
            <a:off x="362079" y="1053407"/>
            <a:ext cx="5664645"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3" name="Google Shape;103;p33"/>
          <p:cNvSpPr txBox="1">
            <a:spLocks noGrp="1"/>
          </p:cNvSpPr>
          <p:nvPr>
            <p:ph type="body" idx="3"/>
          </p:nvPr>
        </p:nvSpPr>
        <p:spPr>
          <a:xfrm>
            <a:off x="6799811" y="1053407"/>
            <a:ext cx="5030110"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ext Slide 03">
  <p:cSld name="Text Slide 03">
    <p:spTree>
      <p:nvGrpSpPr>
        <p:cNvPr id="1" name="Shape 104"/>
        <p:cNvGrpSpPr/>
        <p:nvPr/>
      </p:nvGrpSpPr>
      <p:grpSpPr>
        <a:xfrm>
          <a:off x="0" y="0"/>
          <a:ext cx="0" cy="0"/>
          <a:chOff x="0" y="0"/>
          <a:chExt cx="0" cy="0"/>
        </a:xfrm>
      </p:grpSpPr>
      <p:sp>
        <p:nvSpPr>
          <p:cNvPr id="105" name="Google Shape;105;p34"/>
          <p:cNvSpPr/>
          <p:nvPr/>
        </p:nvSpPr>
        <p:spPr>
          <a:xfrm>
            <a:off x="6388806" y="0"/>
            <a:ext cx="5803193" cy="6858000"/>
          </a:xfrm>
          <a:prstGeom prst="rect">
            <a:avLst/>
          </a:prstGeom>
          <a:solidFill>
            <a:srgbClr val="E64424"/>
          </a:solidFill>
          <a:ln w="12700" cap="flat" cmpd="sng">
            <a:solidFill>
              <a:srgbClr val="A47BB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06" name="Google Shape;106;p34" descr="Uma imagem com captura de ecrã, preto, escuridão, Gráficos&#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07" name="Google Shape;107;p34"/>
          <p:cNvSpPr txBox="1">
            <a:spLocks noGrp="1"/>
          </p:cNvSpPr>
          <p:nvPr>
            <p:ph type="body" idx="1"/>
          </p:nvPr>
        </p:nvSpPr>
        <p:spPr>
          <a:xfrm>
            <a:off x="362080" y="253012"/>
            <a:ext cx="5664646"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8" name="Google Shape;108;p34"/>
          <p:cNvSpPr txBox="1">
            <a:spLocks noGrp="1"/>
          </p:cNvSpPr>
          <p:nvPr>
            <p:ph type="body" idx="2"/>
          </p:nvPr>
        </p:nvSpPr>
        <p:spPr>
          <a:xfrm>
            <a:off x="362079" y="1053407"/>
            <a:ext cx="5664645"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9" name="Google Shape;109;p34"/>
          <p:cNvSpPr txBox="1">
            <a:spLocks noGrp="1"/>
          </p:cNvSpPr>
          <p:nvPr>
            <p:ph type="body" idx="3"/>
          </p:nvPr>
        </p:nvSpPr>
        <p:spPr>
          <a:xfrm>
            <a:off x="6799811" y="1053407"/>
            <a:ext cx="5030110" cy="540558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Content Image Slide 01">
  <p:cSld name="Content Image Slide 01">
    <p:spTree>
      <p:nvGrpSpPr>
        <p:cNvPr id="1" name="Shape 110"/>
        <p:cNvGrpSpPr/>
        <p:nvPr/>
      </p:nvGrpSpPr>
      <p:grpSpPr>
        <a:xfrm>
          <a:off x="0" y="0"/>
          <a:ext cx="0" cy="0"/>
          <a:chOff x="0" y="0"/>
          <a:chExt cx="0" cy="0"/>
        </a:xfrm>
      </p:grpSpPr>
      <p:sp>
        <p:nvSpPr>
          <p:cNvPr id="111" name="Google Shape;111;p35"/>
          <p:cNvSpPr/>
          <p:nvPr/>
        </p:nvSpPr>
        <p:spPr>
          <a:xfrm>
            <a:off x="9293629" y="0"/>
            <a:ext cx="2898370" cy="6858000"/>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2" name="Google Shape;112;p35"/>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280AC"/>
              </a:buClr>
              <a:buSzPts val="3200"/>
              <a:buFont typeface="Arial"/>
              <a:buNone/>
              <a:defRPr sz="3200" b="1" i="0" u="none" strike="noStrike" cap="none">
                <a:solidFill>
                  <a:srgbClr val="E280AC"/>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3" name="Google Shape;113;p35"/>
          <p:cNvSpPr txBox="1">
            <a:spLocks noGrp="1"/>
          </p:cNvSpPr>
          <p:nvPr>
            <p:ph type="body" idx="2"/>
          </p:nvPr>
        </p:nvSpPr>
        <p:spPr>
          <a:xfrm>
            <a:off x="362080" y="1236287"/>
            <a:ext cx="6861680" cy="52804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4" name="Google Shape;114;p35"/>
          <p:cNvSpPr>
            <a:spLocks noGrp="1"/>
          </p:cNvSpPr>
          <p:nvPr>
            <p:ph type="pic" idx="3"/>
          </p:nvPr>
        </p:nvSpPr>
        <p:spPr>
          <a:xfrm>
            <a:off x="7872152" y="252413"/>
            <a:ext cx="3857885" cy="6264275"/>
          </a:xfrm>
          <a:prstGeom prst="rect">
            <a:avLst/>
          </a:prstGeom>
          <a:noFill/>
          <a:ln>
            <a:noFill/>
          </a:ln>
        </p:spPr>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Content Image Slide 02">
  <p:cSld name="Content Image Slide 02">
    <p:spTree>
      <p:nvGrpSpPr>
        <p:cNvPr id="1" name="Shape 115"/>
        <p:cNvGrpSpPr/>
        <p:nvPr/>
      </p:nvGrpSpPr>
      <p:grpSpPr>
        <a:xfrm>
          <a:off x="0" y="0"/>
          <a:ext cx="0" cy="0"/>
          <a:chOff x="0" y="0"/>
          <a:chExt cx="0" cy="0"/>
        </a:xfrm>
      </p:grpSpPr>
      <p:sp>
        <p:nvSpPr>
          <p:cNvPr id="116" name="Google Shape;116;p36"/>
          <p:cNvSpPr/>
          <p:nvPr/>
        </p:nvSpPr>
        <p:spPr>
          <a:xfrm>
            <a:off x="9293629" y="0"/>
            <a:ext cx="2898370" cy="6858000"/>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7" name="Google Shape;117;p36"/>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95426"/>
              </a:buClr>
              <a:buSzPts val="3200"/>
              <a:buFont typeface="Arial"/>
              <a:buNone/>
              <a:defRPr sz="3200" b="1" i="0" u="none" strike="noStrike" cap="none">
                <a:solidFill>
                  <a:srgbClr val="E9542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8" name="Google Shape;118;p36"/>
          <p:cNvSpPr txBox="1">
            <a:spLocks noGrp="1"/>
          </p:cNvSpPr>
          <p:nvPr>
            <p:ph type="body" idx="2"/>
          </p:nvPr>
        </p:nvSpPr>
        <p:spPr>
          <a:xfrm>
            <a:off x="362080" y="1236287"/>
            <a:ext cx="6861680" cy="52804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9" name="Google Shape;119;p36"/>
          <p:cNvSpPr>
            <a:spLocks noGrp="1"/>
          </p:cNvSpPr>
          <p:nvPr>
            <p:ph type="pic" idx="3"/>
          </p:nvPr>
        </p:nvSpPr>
        <p:spPr>
          <a:xfrm>
            <a:off x="7872152" y="252413"/>
            <a:ext cx="3857885" cy="6264275"/>
          </a:xfrm>
          <a:prstGeom prst="rect">
            <a:avLst/>
          </a:prstGeom>
          <a:noFill/>
          <a:ln>
            <a:noFill/>
          </a:ln>
        </p:spPr>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Content Image Slide 03">
  <p:cSld name="Content Image Slide 03">
    <p:spTree>
      <p:nvGrpSpPr>
        <p:cNvPr id="1" name="Shape 120"/>
        <p:cNvGrpSpPr/>
        <p:nvPr/>
      </p:nvGrpSpPr>
      <p:grpSpPr>
        <a:xfrm>
          <a:off x="0" y="0"/>
          <a:ext cx="0" cy="0"/>
          <a:chOff x="0" y="0"/>
          <a:chExt cx="0" cy="0"/>
        </a:xfrm>
      </p:grpSpPr>
      <p:sp>
        <p:nvSpPr>
          <p:cNvPr id="121" name="Google Shape;121;p37"/>
          <p:cNvSpPr/>
          <p:nvPr/>
        </p:nvSpPr>
        <p:spPr>
          <a:xfrm>
            <a:off x="9293629" y="0"/>
            <a:ext cx="2898370" cy="6858000"/>
          </a:xfrm>
          <a:prstGeom prst="rect">
            <a:avLst/>
          </a:prstGeom>
          <a:solidFill>
            <a:srgbClr val="E644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2" name="Google Shape;122;p37"/>
          <p:cNvSpPr txBox="1">
            <a:spLocks noGrp="1"/>
          </p:cNvSpPr>
          <p:nvPr>
            <p:ph type="body" idx="1"/>
          </p:nvPr>
        </p:nvSpPr>
        <p:spPr>
          <a:xfrm>
            <a:off x="362079" y="253012"/>
            <a:ext cx="6861679"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3" name="Google Shape;123;p37"/>
          <p:cNvSpPr txBox="1">
            <a:spLocks noGrp="1"/>
          </p:cNvSpPr>
          <p:nvPr>
            <p:ph type="body" idx="2"/>
          </p:nvPr>
        </p:nvSpPr>
        <p:spPr>
          <a:xfrm>
            <a:off x="362080" y="1236287"/>
            <a:ext cx="6861680" cy="528040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4" name="Google Shape;124;p37"/>
          <p:cNvSpPr>
            <a:spLocks noGrp="1"/>
          </p:cNvSpPr>
          <p:nvPr>
            <p:ph type="pic" idx="3"/>
          </p:nvPr>
        </p:nvSpPr>
        <p:spPr>
          <a:xfrm>
            <a:off x="7872152" y="252413"/>
            <a:ext cx="3857885" cy="6264275"/>
          </a:xfrm>
          <a:prstGeom prst="rect">
            <a:avLst/>
          </a:prstGeom>
          <a:noFill/>
          <a:ln>
            <a:no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3 topics Image Slide 01">
  <p:cSld name="3 topics Image Slide 01">
    <p:spTree>
      <p:nvGrpSpPr>
        <p:cNvPr id="1" name="Shape 125"/>
        <p:cNvGrpSpPr/>
        <p:nvPr/>
      </p:nvGrpSpPr>
      <p:grpSpPr>
        <a:xfrm>
          <a:off x="0" y="0"/>
          <a:ext cx="0" cy="0"/>
          <a:chOff x="0" y="0"/>
          <a:chExt cx="0" cy="0"/>
        </a:xfrm>
      </p:grpSpPr>
      <p:pic>
        <p:nvPicPr>
          <p:cNvPr id="126" name="Google Shape;126;p38"/>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127" name="Google Shape;127;p38"/>
          <p:cNvSpPr txBox="1">
            <a:spLocks noGrp="1"/>
          </p:cNvSpPr>
          <p:nvPr>
            <p:ph type="body" idx="1"/>
          </p:nvPr>
        </p:nvSpPr>
        <p:spPr>
          <a:xfrm>
            <a:off x="727841" y="1661775"/>
            <a:ext cx="6047032" cy="105747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8" name="Google Shape;128;p38"/>
          <p:cNvSpPr txBox="1">
            <a:spLocks noGrp="1"/>
          </p:cNvSpPr>
          <p:nvPr>
            <p:ph type="body" idx="2"/>
          </p:nvPr>
        </p:nvSpPr>
        <p:spPr>
          <a:xfrm>
            <a:off x="727841" y="1102129"/>
            <a:ext cx="6047032" cy="35336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280AC"/>
              </a:buClr>
              <a:buSzPts val="1800"/>
              <a:buFont typeface="Arial"/>
              <a:buNone/>
              <a:defRPr sz="1800" b="1" i="0" u="none" strike="noStrike" cap="none">
                <a:solidFill>
                  <a:srgbClr val="E280AC"/>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29" name="Google Shape;129;p38"/>
          <p:cNvSpPr/>
          <p:nvPr/>
        </p:nvSpPr>
        <p:spPr>
          <a:xfrm>
            <a:off x="362081" y="1102129"/>
            <a:ext cx="45719" cy="1617123"/>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30" name="Google Shape;130;p38"/>
          <p:cNvSpPr/>
          <p:nvPr/>
        </p:nvSpPr>
        <p:spPr>
          <a:xfrm>
            <a:off x="362081" y="2963685"/>
            <a:ext cx="45719" cy="1617123"/>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31" name="Google Shape;131;p38"/>
          <p:cNvSpPr/>
          <p:nvPr/>
        </p:nvSpPr>
        <p:spPr>
          <a:xfrm>
            <a:off x="362081" y="4825241"/>
            <a:ext cx="45719" cy="1617123"/>
          </a:xfrm>
          <a:prstGeom prst="rect">
            <a:avLst/>
          </a:prstGeom>
          <a:solidFill>
            <a:srgbClr val="E644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32" name="Google Shape;132;p38"/>
          <p:cNvSpPr>
            <a:spLocks noGrp="1"/>
          </p:cNvSpPr>
          <p:nvPr>
            <p:ph type="pic" idx="3"/>
          </p:nvPr>
        </p:nvSpPr>
        <p:spPr>
          <a:xfrm>
            <a:off x="8021782" y="1260764"/>
            <a:ext cx="4170218" cy="5597236"/>
          </a:xfrm>
          <a:prstGeom prst="rect">
            <a:avLst/>
          </a:prstGeom>
          <a:noFill/>
          <a:ln>
            <a:noFill/>
          </a:ln>
        </p:spPr>
      </p:sp>
      <p:sp>
        <p:nvSpPr>
          <p:cNvPr id="133" name="Google Shape;133;p38"/>
          <p:cNvSpPr txBox="1">
            <a:spLocks noGrp="1"/>
          </p:cNvSpPr>
          <p:nvPr>
            <p:ph type="body" idx="4"/>
          </p:nvPr>
        </p:nvSpPr>
        <p:spPr>
          <a:xfrm>
            <a:off x="362082" y="253012"/>
            <a:ext cx="9059010"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4" name="Google Shape;134;p38"/>
          <p:cNvSpPr txBox="1">
            <a:spLocks noGrp="1"/>
          </p:cNvSpPr>
          <p:nvPr>
            <p:ph type="body" idx="5"/>
          </p:nvPr>
        </p:nvSpPr>
        <p:spPr>
          <a:xfrm>
            <a:off x="727841" y="3523331"/>
            <a:ext cx="6047032" cy="105747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5" name="Google Shape;135;p38"/>
          <p:cNvSpPr txBox="1">
            <a:spLocks noGrp="1"/>
          </p:cNvSpPr>
          <p:nvPr>
            <p:ph type="body" idx="6"/>
          </p:nvPr>
        </p:nvSpPr>
        <p:spPr>
          <a:xfrm>
            <a:off x="727841" y="2963685"/>
            <a:ext cx="6047032" cy="35336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95426"/>
              </a:buClr>
              <a:buSzPts val="1800"/>
              <a:buFont typeface="Arial"/>
              <a:buNone/>
              <a:defRPr sz="1800" b="1" i="0" u="none" strike="noStrike" cap="none">
                <a:solidFill>
                  <a:srgbClr val="E9542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6" name="Google Shape;136;p38"/>
          <p:cNvSpPr txBox="1">
            <a:spLocks noGrp="1"/>
          </p:cNvSpPr>
          <p:nvPr>
            <p:ph type="body" idx="7"/>
          </p:nvPr>
        </p:nvSpPr>
        <p:spPr>
          <a:xfrm>
            <a:off x="727841" y="5384887"/>
            <a:ext cx="6047032" cy="1057477"/>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7" name="Google Shape;137;p38"/>
          <p:cNvSpPr txBox="1">
            <a:spLocks noGrp="1"/>
          </p:cNvSpPr>
          <p:nvPr>
            <p:ph type="body" idx="8"/>
          </p:nvPr>
        </p:nvSpPr>
        <p:spPr>
          <a:xfrm>
            <a:off x="727841" y="4825241"/>
            <a:ext cx="6047032" cy="35336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1800"/>
              <a:buFont typeface="Arial"/>
              <a:buNone/>
              <a:defRPr sz="18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Background Title">
  <p:cSld name="Background Title">
    <p:spTree>
      <p:nvGrpSpPr>
        <p:cNvPr id="1" name="Shape 138"/>
        <p:cNvGrpSpPr/>
        <p:nvPr/>
      </p:nvGrpSpPr>
      <p:grpSpPr>
        <a:xfrm>
          <a:off x="0" y="0"/>
          <a:ext cx="0" cy="0"/>
          <a:chOff x="0" y="0"/>
          <a:chExt cx="0" cy="0"/>
        </a:xfrm>
      </p:grpSpPr>
      <p:pic>
        <p:nvPicPr>
          <p:cNvPr id="139" name="Google Shape;139;p39" descr="Uma imagem com captura de ecrã, Gráficos, texto, design gráfico&#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40" name="Google Shape;140;p39"/>
          <p:cNvSpPr txBox="1">
            <a:spLocks noGrp="1"/>
          </p:cNvSpPr>
          <p:nvPr>
            <p:ph type="body" idx="1"/>
          </p:nvPr>
        </p:nvSpPr>
        <p:spPr>
          <a:xfrm>
            <a:off x="362081" y="253012"/>
            <a:ext cx="9599337"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200"/>
              <a:buFont typeface="Arial"/>
              <a:buNone/>
              <a:defRPr sz="32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1" name="Google Shape;141;p39"/>
          <p:cNvSpPr txBox="1">
            <a:spLocks noGrp="1"/>
          </p:cNvSpPr>
          <p:nvPr>
            <p:ph type="body" idx="2"/>
          </p:nvPr>
        </p:nvSpPr>
        <p:spPr>
          <a:xfrm>
            <a:off x="482137" y="2651760"/>
            <a:ext cx="11330247" cy="381554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End Slide">
  <p:cSld name="End Slide">
    <p:spTree>
      <p:nvGrpSpPr>
        <p:cNvPr id="1" name="Shape 142"/>
        <p:cNvGrpSpPr/>
        <p:nvPr/>
      </p:nvGrpSpPr>
      <p:grpSpPr>
        <a:xfrm>
          <a:off x="0" y="0"/>
          <a:ext cx="0" cy="0"/>
          <a:chOff x="0" y="0"/>
          <a:chExt cx="0" cy="0"/>
        </a:xfrm>
      </p:grpSpPr>
      <p:pic>
        <p:nvPicPr>
          <p:cNvPr id="143" name="Google Shape;143;p40" descr="Uma imagem com texto, captura de ecrã, Gráficos, design gráfico&#10;&#10;Os conteúdos gerados por IA poderão estar incorretos."/>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44" name="Google Shape;144;p40"/>
          <p:cNvSpPr txBox="1">
            <a:spLocks noGrp="1"/>
          </p:cNvSpPr>
          <p:nvPr>
            <p:ph type="body" idx="1"/>
          </p:nvPr>
        </p:nvSpPr>
        <p:spPr>
          <a:xfrm>
            <a:off x="7135092" y="1689579"/>
            <a:ext cx="4705003" cy="790385"/>
          </a:xfrm>
          <a:prstGeom prst="rect">
            <a:avLst/>
          </a:prstGeom>
          <a:noFill/>
          <a:ln>
            <a:noFill/>
          </a:ln>
        </p:spPr>
        <p:txBody>
          <a:bodyPr spcFirstLastPara="1" wrap="square" lIns="91425" tIns="45700" rIns="91425" bIns="45700" anchor="t" anchorCtr="0">
            <a:noAutofit/>
          </a:bodyPr>
          <a:lstStyle>
            <a:lvl1pPr marL="457200" marR="0" lvl="0" indent="-228600" algn="ctr" rtl="0">
              <a:lnSpc>
                <a:spcPct val="90000"/>
              </a:lnSpc>
              <a:spcBef>
                <a:spcPts val="1000"/>
              </a:spcBef>
              <a:spcAft>
                <a:spcPts val="0"/>
              </a:spcAft>
              <a:buClr>
                <a:srgbClr val="E64424"/>
              </a:buClr>
              <a:buSzPts val="6100"/>
              <a:buFont typeface="Arial"/>
              <a:buNone/>
              <a:defRPr sz="6100" b="1" i="0" u="none" strike="noStrike" cap="none">
                <a:solidFill>
                  <a:srgbClr val="E64424"/>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5" name="Google Shape;145;p40"/>
          <p:cNvSpPr txBox="1">
            <a:spLocks noGrp="1"/>
          </p:cNvSpPr>
          <p:nvPr>
            <p:ph type="body" idx="2"/>
          </p:nvPr>
        </p:nvSpPr>
        <p:spPr>
          <a:xfrm>
            <a:off x="7135093" y="2978727"/>
            <a:ext cx="4705002" cy="309024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171616"/>
              </a:buClr>
              <a:buSzPts val="1600"/>
              <a:buFont typeface="Arial"/>
              <a:buNone/>
              <a:defRPr sz="16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46" name="Google Shape;146;p40" descr="Uma imagem com texto, Cara humana, sorrir, vestuário&#10;&#10;Os conteúdos gerados por IA podem estar incorretos."/>
          <p:cNvPicPr preferRelativeResize="0"/>
          <p:nvPr/>
        </p:nvPicPr>
        <p:blipFill rotWithShape="1">
          <a:blip r:embed="rId3">
            <a:alphaModFix/>
          </a:blip>
          <a:srcRect t="90950" b="1132"/>
          <a:stretch/>
        </p:blipFill>
        <p:spPr>
          <a:xfrm>
            <a:off x="0" y="6271796"/>
            <a:ext cx="12192000" cy="543074"/>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1_Cover">
  <p:cSld name="1_Cover">
    <p:spTree>
      <p:nvGrpSpPr>
        <p:cNvPr id="1" name="Shape 148"/>
        <p:cNvGrpSpPr/>
        <p:nvPr/>
      </p:nvGrpSpPr>
      <p:grpSpPr>
        <a:xfrm>
          <a:off x="0" y="0"/>
          <a:ext cx="0" cy="0"/>
          <a:chOff x="0" y="0"/>
          <a:chExt cx="0" cy="0"/>
        </a:xfrm>
      </p:grpSpPr>
      <p:pic>
        <p:nvPicPr>
          <p:cNvPr id="149" name="Google Shape;149;g377fcdc439e_1_143"/>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50" name="Google Shape;150;g377fcdc439e_1_143"/>
          <p:cNvSpPr txBox="1">
            <a:spLocks noGrp="1"/>
          </p:cNvSpPr>
          <p:nvPr>
            <p:ph type="body" idx="1"/>
          </p:nvPr>
        </p:nvSpPr>
        <p:spPr>
          <a:xfrm>
            <a:off x="432261" y="3142210"/>
            <a:ext cx="4838400" cy="17622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chemeClr val="lt1"/>
              </a:buClr>
              <a:buSzPts val="3200"/>
              <a:buFont typeface="Arial"/>
              <a:buNone/>
              <a:defRPr sz="3200" b="1" i="0" u="none" strike="noStrike" cap="none">
                <a:solidFill>
                  <a:schemeClr val="lt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1" name="Google Shape;151;g377fcdc439e_1_143"/>
          <p:cNvSpPr txBox="1">
            <a:spLocks noGrp="1"/>
          </p:cNvSpPr>
          <p:nvPr>
            <p:ph type="body" idx="2"/>
          </p:nvPr>
        </p:nvSpPr>
        <p:spPr>
          <a:xfrm>
            <a:off x="432259" y="5118347"/>
            <a:ext cx="4838400" cy="4578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3_Cover">
  <p:cSld name="3_Cover">
    <p:spTree>
      <p:nvGrpSpPr>
        <p:cNvPr id="1" name="Shape 152"/>
        <p:cNvGrpSpPr/>
        <p:nvPr/>
      </p:nvGrpSpPr>
      <p:grpSpPr>
        <a:xfrm>
          <a:off x="0" y="0"/>
          <a:ext cx="0" cy="0"/>
          <a:chOff x="0" y="0"/>
          <a:chExt cx="0" cy="0"/>
        </a:xfrm>
      </p:grpSpPr>
      <p:pic>
        <p:nvPicPr>
          <p:cNvPr id="153" name="Google Shape;153;g377fcdc439e_1_147"/>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54" name="Google Shape;154;g377fcdc439e_1_147"/>
          <p:cNvSpPr txBox="1">
            <a:spLocks noGrp="1"/>
          </p:cNvSpPr>
          <p:nvPr>
            <p:ph type="body" idx="1"/>
          </p:nvPr>
        </p:nvSpPr>
        <p:spPr>
          <a:xfrm>
            <a:off x="432261" y="3142210"/>
            <a:ext cx="4838400" cy="17622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chemeClr val="lt1"/>
              </a:buClr>
              <a:buSzPts val="3200"/>
              <a:buFont typeface="Arial"/>
              <a:buNone/>
              <a:defRPr sz="3200" b="1" i="0" u="none" strike="noStrike" cap="none">
                <a:solidFill>
                  <a:schemeClr val="lt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5" name="Google Shape;155;g377fcdc439e_1_147"/>
          <p:cNvSpPr txBox="1">
            <a:spLocks noGrp="1"/>
          </p:cNvSpPr>
          <p:nvPr>
            <p:ph type="body" idx="2"/>
          </p:nvPr>
        </p:nvSpPr>
        <p:spPr>
          <a:xfrm>
            <a:off x="432259" y="5118347"/>
            <a:ext cx="4838400" cy="4578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chemeClr val="lt1"/>
              </a:buClr>
              <a:buSzPts val="2000"/>
              <a:buFont typeface="Arial"/>
              <a:buNone/>
              <a:defRPr sz="2000" b="0" i="0" u="none" strike="noStrike" cap="none">
                <a:solidFill>
                  <a:schemeClr val="lt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2_Cover">
  <p:cSld name="2_Cover">
    <p:spTree>
      <p:nvGrpSpPr>
        <p:cNvPr id="1" name="Shape 156"/>
        <p:cNvGrpSpPr/>
        <p:nvPr/>
      </p:nvGrpSpPr>
      <p:grpSpPr>
        <a:xfrm>
          <a:off x="0" y="0"/>
          <a:ext cx="0" cy="0"/>
          <a:chOff x="0" y="0"/>
          <a:chExt cx="0" cy="0"/>
        </a:xfrm>
      </p:grpSpPr>
      <p:pic>
        <p:nvPicPr>
          <p:cNvPr id="157" name="Google Shape;157;g377fcdc439e_1_151" descr="Uma imagem com texto, Cara humana, vestuário, mulher&#10;&#10;Os conteúdos gerados por IA poderão estar incorretos."/>
          <p:cNvPicPr preferRelativeResize="0"/>
          <p:nvPr/>
        </p:nvPicPr>
        <p:blipFill rotWithShape="1">
          <a:blip r:embed="rId2">
            <a:alphaModFix/>
          </a:blip>
          <a:srcRect/>
          <a:stretch/>
        </p:blipFill>
        <p:spPr>
          <a:xfrm>
            <a:off x="0" y="0"/>
            <a:ext cx="12192000" cy="6858001"/>
          </a:xfrm>
          <a:prstGeom prst="rect">
            <a:avLst/>
          </a:prstGeom>
          <a:noFill/>
          <a:ln>
            <a:noFill/>
          </a:ln>
        </p:spPr>
      </p:pic>
      <p:sp>
        <p:nvSpPr>
          <p:cNvPr id="158" name="Google Shape;158;g377fcdc439e_1_151"/>
          <p:cNvSpPr txBox="1">
            <a:spLocks noGrp="1"/>
          </p:cNvSpPr>
          <p:nvPr>
            <p:ph type="body" idx="1"/>
          </p:nvPr>
        </p:nvSpPr>
        <p:spPr>
          <a:xfrm>
            <a:off x="432261" y="3142210"/>
            <a:ext cx="4838400" cy="17622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283143"/>
              </a:buClr>
              <a:buSzPts val="3200"/>
              <a:buFont typeface="Arial"/>
              <a:buNone/>
              <a:defRPr sz="3200" b="1" i="0" u="none" strike="noStrike" cap="none">
                <a:solidFill>
                  <a:srgbClr val="283143"/>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9" name="Google Shape;159;g377fcdc439e_1_151"/>
          <p:cNvSpPr txBox="1">
            <a:spLocks noGrp="1"/>
          </p:cNvSpPr>
          <p:nvPr>
            <p:ph type="body" idx="2"/>
          </p:nvPr>
        </p:nvSpPr>
        <p:spPr>
          <a:xfrm>
            <a:off x="432259" y="5118347"/>
            <a:ext cx="4838400" cy="4578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5B6F97"/>
              </a:buClr>
              <a:buSzPts val="2000"/>
              <a:buFont typeface="Arial"/>
              <a:buNone/>
              <a:defRPr sz="2000" b="0" i="0" u="none" strike="noStrike" cap="none">
                <a:solidFill>
                  <a:srgbClr val="5B6F97"/>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4_Cover">
  <p:cSld name="4_Cover">
    <p:spTree>
      <p:nvGrpSpPr>
        <p:cNvPr id="1" name="Shape 160"/>
        <p:cNvGrpSpPr/>
        <p:nvPr/>
      </p:nvGrpSpPr>
      <p:grpSpPr>
        <a:xfrm>
          <a:off x="0" y="0"/>
          <a:ext cx="0" cy="0"/>
          <a:chOff x="0" y="0"/>
          <a:chExt cx="0" cy="0"/>
        </a:xfrm>
      </p:grpSpPr>
      <p:pic>
        <p:nvPicPr>
          <p:cNvPr id="161" name="Google Shape;161;g377fcdc439e_1_155"/>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62" name="Google Shape;162;g377fcdc439e_1_155"/>
          <p:cNvSpPr txBox="1">
            <a:spLocks noGrp="1"/>
          </p:cNvSpPr>
          <p:nvPr>
            <p:ph type="body" idx="1"/>
          </p:nvPr>
        </p:nvSpPr>
        <p:spPr>
          <a:xfrm>
            <a:off x="432261" y="3142210"/>
            <a:ext cx="4838400" cy="17622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283143"/>
              </a:buClr>
              <a:buSzPts val="3200"/>
              <a:buFont typeface="Arial"/>
              <a:buNone/>
              <a:defRPr sz="3200" b="1" i="0" u="none" strike="noStrike" cap="none">
                <a:solidFill>
                  <a:srgbClr val="283143"/>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3" name="Google Shape;163;g377fcdc439e_1_155"/>
          <p:cNvSpPr txBox="1">
            <a:spLocks noGrp="1"/>
          </p:cNvSpPr>
          <p:nvPr>
            <p:ph type="body" idx="2"/>
          </p:nvPr>
        </p:nvSpPr>
        <p:spPr>
          <a:xfrm>
            <a:off x="432259" y="5118347"/>
            <a:ext cx="4838400" cy="4578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5B6F97"/>
              </a:buClr>
              <a:buSzPts val="2000"/>
              <a:buFont typeface="Arial"/>
              <a:buNone/>
              <a:defRPr sz="2000" b="0" i="0" u="none" strike="noStrike" cap="none">
                <a:solidFill>
                  <a:srgbClr val="5B6F97"/>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4" name="Google Shape;164;g377fcdc439e_1_155"/>
          <p:cNvSpPr>
            <a:spLocks noGrp="1"/>
          </p:cNvSpPr>
          <p:nvPr>
            <p:ph type="pic" idx="3"/>
          </p:nvPr>
        </p:nvSpPr>
        <p:spPr>
          <a:xfrm>
            <a:off x="6021655" y="0"/>
            <a:ext cx="4683000" cy="6237300"/>
          </a:xfrm>
          <a:prstGeom prst="rect">
            <a:avLst/>
          </a:prstGeom>
          <a:noFill/>
          <a:ln>
            <a:noFill/>
          </a:ln>
        </p:spPr>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5_Cover">
  <p:cSld name="5_Cover">
    <p:spTree>
      <p:nvGrpSpPr>
        <p:cNvPr id="1" name="Shape 165"/>
        <p:cNvGrpSpPr/>
        <p:nvPr/>
      </p:nvGrpSpPr>
      <p:grpSpPr>
        <a:xfrm>
          <a:off x="0" y="0"/>
          <a:ext cx="0" cy="0"/>
          <a:chOff x="0" y="0"/>
          <a:chExt cx="0" cy="0"/>
        </a:xfrm>
      </p:grpSpPr>
      <p:pic>
        <p:nvPicPr>
          <p:cNvPr id="166" name="Google Shape;166;g377fcdc439e_1_160"/>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67" name="Google Shape;167;g377fcdc439e_1_160"/>
          <p:cNvSpPr txBox="1">
            <a:spLocks noGrp="1"/>
          </p:cNvSpPr>
          <p:nvPr>
            <p:ph type="body" idx="1"/>
          </p:nvPr>
        </p:nvSpPr>
        <p:spPr>
          <a:xfrm>
            <a:off x="432261" y="2788528"/>
            <a:ext cx="4838400" cy="17622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283143"/>
              </a:buClr>
              <a:buSzPts val="3200"/>
              <a:buFont typeface="Arial"/>
              <a:buNone/>
              <a:defRPr sz="3200" b="1" i="0" u="none" strike="noStrike" cap="none">
                <a:solidFill>
                  <a:srgbClr val="283143"/>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8" name="Google Shape;168;g377fcdc439e_1_160"/>
          <p:cNvSpPr txBox="1">
            <a:spLocks noGrp="1"/>
          </p:cNvSpPr>
          <p:nvPr>
            <p:ph type="body" idx="2"/>
          </p:nvPr>
        </p:nvSpPr>
        <p:spPr>
          <a:xfrm>
            <a:off x="432259" y="4764665"/>
            <a:ext cx="4838400" cy="4578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5B6F97"/>
              </a:buClr>
              <a:buSzPts val="2000"/>
              <a:buFont typeface="Arial"/>
              <a:buNone/>
              <a:defRPr sz="2000" b="0" i="0" u="none" strike="noStrike" cap="none">
                <a:solidFill>
                  <a:srgbClr val="5B6F97"/>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69" name="Google Shape;169;g377fcdc439e_1_160"/>
          <p:cNvSpPr>
            <a:spLocks noGrp="1"/>
          </p:cNvSpPr>
          <p:nvPr>
            <p:ph type="pic" idx="3"/>
          </p:nvPr>
        </p:nvSpPr>
        <p:spPr>
          <a:xfrm>
            <a:off x="6021655" y="0"/>
            <a:ext cx="6170400" cy="5426100"/>
          </a:xfrm>
          <a:prstGeom prst="rect">
            <a:avLst/>
          </a:prstGeom>
          <a:noFill/>
          <a:ln>
            <a:noFill/>
          </a:ln>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2_Table of Contents">
  <p:cSld name="2_Table of Contents">
    <p:spTree>
      <p:nvGrpSpPr>
        <p:cNvPr id="1" name="Shape 170"/>
        <p:cNvGrpSpPr/>
        <p:nvPr/>
      </p:nvGrpSpPr>
      <p:grpSpPr>
        <a:xfrm>
          <a:off x="0" y="0"/>
          <a:ext cx="0" cy="0"/>
          <a:chOff x="0" y="0"/>
          <a:chExt cx="0" cy="0"/>
        </a:xfrm>
      </p:grpSpPr>
      <p:pic>
        <p:nvPicPr>
          <p:cNvPr id="171" name="Google Shape;171;g377fcdc439e_1_165"/>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72" name="Google Shape;172;g377fcdc439e_1_165"/>
          <p:cNvSpPr txBox="1">
            <a:spLocks noGrp="1"/>
          </p:cNvSpPr>
          <p:nvPr>
            <p:ph type="body" idx="1"/>
          </p:nvPr>
        </p:nvSpPr>
        <p:spPr>
          <a:xfrm>
            <a:off x="362082" y="321855"/>
            <a:ext cx="60525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3" name="Google Shape;173;g377fcdc439e_1_165"/>
          <p:cNvSpPr txBox="1">
            <a:spLocks noGrp="1"/>
          </p:cNvSpPr>
          <p:nvPr>
            <p:ph type="body" idx="2"/>
          </p:nvPr>
        </p:nvSpPr>
        <p:spPr>
          <a:xfrm>
            <a:off x="362081" y="1230283"/>
            <a:ext cx="6052500" cy="5305800"/>
          </a:xfrm>
          <a:prstGeom prst="rect">
            <a:avLst/>
          </a:prstGeom>
          <a:noFill/>
          <a:ln>
            <a:noFill/>
          </a:ln>
        </p:spPr>
        <p:txBody>
          <a:bodyPr spcFirstLastPara="1" wrap="square" lIns="91425" tIns="45700" rIns="91425" bIns="45700" anchor="t" anchorCtr="0">
            <a:noAutofit/>
          </a:bodyPr>
          <a:lstStyle>
            <a:lvl1pPr marL="457200" marR="0" lvl="0" indent="-355600" algn="l">
              <a:lnSpc>
                <a:spcPct val="90000"/>
              </a:lnSpc>
              <a:spcBef>
                <a:spcPts val="1000"/>
              </a:spcBef>
              <a:spcAft>
                <a:spcPts val="0"/>
              </a:spcAft>
              <a:buClr>
                <a:srgbClr val="E280AC"/>
              </a:buClr>
              <a:buSzPts val="2000"/>
              <a:buFont typeface="Noto Sans Symbols"/>
              <a:buChar char="▪"/>
              <a:defRPr sz="20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4" name="Google Shape;174;g377fcdc439e_1_165"/>
          <p:cNvSpPr>
            <a:spLocks noGrp="1"/>
          </p:cNvSpPr>
          <p:nvPr>
            <p:ph type="pic" idx="3"/>
          </p:nvPr>
        </p:nvSpPr>
        <p:spPr>
          <a:xfrm>
            <a:off x="7573992" y="2070340"/>
            <a:ext cx="4617900" cy="4158000"/>
          </a:xfrm>
          <a:prstGeom prst="rect">
            <a:avLst/>
          </a:prstGeom>
          <a:noFill/>
          <a:ln>
            <a:noFill/>
          </a:ln>
        </p:spPr>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175"/>
        <p:cNvGrpSpPr/>
        <p:nvPr/>
      </p:nvGrpSpPr>
      <p:grpSpPr>
        <a:xfrm>
          <a:off x="0" y="0"/>
          <a:ext cx="0" cy="0"/>
          <a:chOff x="0" y="0"/>
          <a:chExt cx="0" cy="0"/>
        </a:xfrm>
      </p:grpSpPr>
      <p:pic>
        <p:nvPicPr>
          <p:cNvPr id="176" name="Google Shape;176;g377fcdc439e_1_170"/>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77" name="Google Shape;177;g377fcdc439e_1_170"/>
          <p:cNvSpPr txBox="1">
            <a:spLocks noGrp="1"/>
          </p:cNvSpPr>
          <p:nvPr>
            <p:ph type="body" idx="1"/>
          </p:nvPr>
        </p:nvSpPr>
        <p:spPr>
          <a:xfrm>
            <a:off x="362081" y="321855"/>
            <a:ext cx="57339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8" name="Google Shape;178;g377fcdc439e_1_170"/>
          <p:cNvSpPr txBox="1">
            <a:spLocks noGrp="1"/>
          </p:cNvSpPr>
          <p:nvPr>
            <p:ph type="body" idx="2"/>
          </p:nvPr>
        </p:nvSpPr>
        <p:spPr>
          <a:xfrm>
            <a:off x="362081" y="1230284"/>
            <a:ext cx="5733900" cy="5237100"/>
          </a:xfrm>
          <a:prstGeom prst="rect">
            <a:avLst/>
          </a:prstGeom>
          <a:noFill/>
          <a:ln>
            <a:noFill/>
          </a:ln>
        </p:spPr>
        <p:txBody>
          <a:bodyPr spcFirstLastPara="1" wrap="square" lIns="91425" tIns="45700" rIns="91425" bIns="45700" anchor="t" anchorCtr="0">
            <a:noAutofit/>
          </a:bodyPr>
          <a:lstStyle>
            <a:lvl1pPr marL="457200" marR="0" lvl="0" indent="-355600" algn="l">
              <a:lnSpc>
                <a:spcPct val="90000"/>
              </a:lnSpc>
              <a:spcBef>
                <a:spcPts val="1000"/>
              </a:spcBef>
              <a:spcAft>
                <a:spcPts val="0"/>
              </a:spcAft>
              <a:buClr>
                <a:srgbClr val="E95426"/>
              </a:buClr>
              <a:buSzPts val="2000"/>
              <a:buFont typeface="Noto Sans Symbols"/>
              <a:buChar char="▪"/>
              <a:defRPr sz="2000" b="0" i="0" u="none" strike="noStrike" cap="none">
                <a:solidFill>
                  <a:schemeClr val="dk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 and text 01">
  <p:cSld name="Title and text 01">
    <p:spTree>
      <p:nvGrpSpPr>
        <p:cNvPr id="1" name="Shape 179"/>
        <p:cNvGrpSpPr/>
        <p:nvPr/>
      </p:nvGrpSpPr>
      <p:grpSpPr>
        <a:xfrm>
          <a:off x="0" y="0"/>
          <a:ext cx="0" cy="0"/>
          <a:chOff x="0" y="0"/>
          <a:chExt cx="0" cy="0"/>
        </a:xfrm>
      </p:grpSpPr>
      <p:pic>
        <p:nvPicPr>
          <p:cNvPr id="180" name="Google Shape;180;g377fcdc439e_1_174"/>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81" name="Google Shape;181;g377fcdc439e_1_174"/>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2" name="Google Shape;182;g377fcdc439e_1_174"/>
          <p:cNvSpPr txBox="1">
            <a:spLocks noGrp="1"/>
          </p:cNvSpPr>
          <p:nvPr>
            <p:ph type="body" idx="2"/>
          </p:nvPr>
        </p:nvSpPr>
        <p:spPr>
          <a:xfrm>
            <a:off x="362081" y="1230284"/>
            <a:ext cx="11450400" cy="52371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1_Title and text 01">
  <p:cSld name="1_Title and text 01">
    <p:spTree>
      <p:nvGrpSpPr>
        <p:cNvPr id="1" name="Shape 183"/>
        <p:cNvGrpSpPr/>
        <p:nvPr/>
      </p:nvGrpSpPr>
      <p:grpSpPr>
        <a:xfrm>
          <a:off x="0" y="0"/>
          <a:ext cx="0" cy="0"/>
          <a:chOff x="0" y="0"/>
          <a:chExt cx="0" cy="0"/>
        </a:xfrm>
      </p:grpSpPr>
      <p:pic>
        <p:nvPicPr>
          <p:cNvPr id="184" name="Google Shape;184;g377fcdc439e_1_178"/>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85" name="Google Shape;185;g377fcdc439e_1_178"/>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6" name="Google Shape;186;g377fcdc439e_1_178"/>
          <p:cNvSpPr txBox="1">
            <a:spLocks noGrp="1"/>
          </p:cNvSpPr>
          <p:nvPr>
            <p:ph type="body" idx="2"/>
          </p:nvPr>
        </p:nvSpPr>
        <p:spPr>
          <a:xfrm>
            <a:off x="362081" y="1230284"/>
            <a:ext cx="11450400" cy="50238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2_Title and text 01">
  <p:cSld name="2_Title and text 01">
    <p:spTree>
      <p:nvGrpSpPr>
        <p:cNvPr id="1" name="Shape 187"/>
        <p:cNvGrpSpPr/>
        <p:nvPr/>
      </p:nvGrpSpPr>
      <p:grpSpPr>
        <a:xfrm>
          <a:off x="0" y="0"/>
          <a:ext cx="0" cy="0"/>
          <a:chOff x="0" y="0"/>
          <a:chExt cx="0" cy="0"/>
        </a:xfrm>
      </p:grpSpPr>
      <p:pic>
        <p:nvPicPr>
          <p:cNvPr id="188" name="Google Shape;188;g377fcdc439e_1_182"/>
          <p:cNvPicPr preferRelativeResize="0"/>
          <p:nvPr/>
        </p:nvPicPr>
        <p:blipFill rotWithShape="1">
          <a:blip r:embed="rId2">
            <a:alphaModFix/>
          </a:blip>
          <a:srcRect/>
          <a:stretch/>
        </p:blipFill>
        <p:spPr>
          <a:xfrm>
            <a:off x="0" y="0"/>
            <a:ext cx="12192000" cy="6857997"/>
          </a:xfrm>
          <a:prstGeom prst="rect">
            <a:avLst/>
          </a:prstGeom>
          <a:noFill/>
          <a:ln>
            <a:noFill/>
          </a:ln>
        </p:spPr>
      </p:pic>
      <p:sp>
        <p:nvSpPr>
          <p:cNvPr id="189" name="Google Shape;189;g377fcdc439e_1_182"/>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0" name="Google Shape;190;g377fcdc439e_1_182"/>
          <p:cNvSpPr txBox="1">
            <a:spLocks noGrp="1"/>
          </p:cNvSpPr>
          <p:nvPr>
            <p:ph type="body" idx="2"/>
          </p:nvPr>
        </p:nvSpPr>
        <p:spPr>
          <a:xfrm>
            <a:off x="362081" y="1230285"/>
            <a:ext cx="11450400" cy="44631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 and Image 01">
  <p:cSld name="Title and Image 01">
    <p:spTree>
      <p:nvGrpSpPr>
        <p:cNvPr id="1" name="Shape 191"/>
        <p:cNvGrpSpPr/>
        <p:nvPr/>
      </p:nvGrpSpPr>
      <p:grpSpPr>
        <a:xfrm>
          <a:off x="0" y="0"/>
          <a:ext cx="0" cy="0"/>
          <a:chOff x="0" y="0"/>
          <a:chExt cx="0" cy="0"/>
        </a:xfrm>
      </p:grpSpPr>
      <p:pic>
        <p:nvPicPr>
          <p:cNvPr id="192" name="Google Shape;192;g377fcdc439e_1_186"/>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93" name="Google Shape;193;g377fcdc439e_1_186"/>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4" name="Google Shape;194;g377fcdc439e_1_186"/>
          <p:cNvSpPr>
            <a:spLocks noGrp="1"/>
          </p:cNvSpPr>
          <p:nvPr>
            <p:ph type="pic" idx="2"/>
          </p:nvPr>
        </p:nvSpPr>
        <p:spPr>
          <a:xfrm>
            <a:off x="362081" y="1180408"/>
            <a:ext cx="11450400" cy="4987500"/>
          </a:xfrm>
          <a:prstGeom prst="rect">
            <a:avLst/>
          </a:prstGeom>
          <a:noFill/>
          <a:ln>
            <a:noFill/>
          </a:ln>
        </p:spPr>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two columns">
  <p:cSld name="Title and two columns">
    <p:spTree>
      <p:nvGrpSpPr>
        <p:cNvPr id="1" name="Shape 195"/>
        <p:cNvGrpSpPr/>
        <p:nvPr/>
      </p:nvGrpSpPr>
      <p:grpSpPr>
        <a:xfrm>
          <a:off x="0" y="0"/>
          <a:ext cx="0" cy="0"/>
          <a:chOff x="0" y="0"/>
          <a:chExt cx="0" cy="0"/>
        </a:xfrm>
      </p:grpSpPr>
      <p:pic>
        <p:nvPicPr>
          <p:cNvPr id="196" name="Google Shape;196;g377fcdc439e_1_190"/>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197" name="Google Shape;197;g377fcdc439e_1_190"/>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8" name="Google Shape;198;g377fcdc439e_1_190"/>
          <p:cNvSpPr txBox="1">
            <a:spLocks noGrp="1"/>
          </p:cNvSpPr>
          <p:nvPr>
            <p:ph type="body" idx="2"/>
          </p:nvPr>
        </p:nvSpPr>
        <p:spPr>
          <a:xfrm>
            <a:off x="362081" y="1116135"/>
            <a:ext cx="5383500" cy="54537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9" name="Google Shape;199;g377fcdc439e_1_190"/>
          <p:cNvSpPr txBox="1">
            <a:spLocks noGrp="1"/>
          </p:cNvSpPr>
          <p:nvPr>
            <p:ph type="body" idx="3"/>
          </p:nvPr>
        </p:nvSpPr>
        <p:spPr>
          <a:xfrm>
            <a:off x="6071563" y="1116135"/>
            <a:ext cx="5740800" cy="54537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Image and text">
  <p:cSld name="Image and text">
    <p:spTree>
      <p:nvGrpSpPr>
        <p:cNvPr id="1" name="Shape 200"/>
        <p:cNvGrpSpPr/>
        <p:nvPr/>
      </p:nvGrpSpPr>
      <p:grpSpPr>
        <a:xfrm>
          <a:off x="0" y="0"/>
          <a:ext cx="0" cy="0"/>
          <a:chOff x="0" y="0"/>
          <a:chExt cx="0" cy="0"/>
        </a:xfrm>
      </p:grpSpPr>
      <p:pic>
        <p:nvPicPr>
          <p:cNvPr id="201" name="Google Shape;201;g377fcdc439e_1_195" descr="Uma imagem com símbolo, Gráficos, design&#10;&#10;Os conteúdos gerados por IA poderão estar incorretos."/>
          <p:cNvPicPr preferRelativeResize="0"/>
          <p:nvPr/>
        </p:nvPicPr>
        <p:blipFill rotWithShape="1">
          <a:blip r:embed="rId2">
            <a:alphaModFix/>
          </a:blip>
          <a:srcRect/>
          <a:stretch/>
        </p:blipFill>
        <p:spPr>
          <a:xfrm>
            <a:off x="-858" y="495005"/>
            <a:ext cx="12192000" cy="6858001"/>
          </a:xfrm>
          <a:prstGeom prst="rect">
            <a:avLst/>
          </a:prstGeom>
          <a:noFill/>
          <a:ln>
            <a:noFill/>
          </a:ln>
        </p:spPr>
      </p:pic>
      <p:sp>
        <p:nvSpPr>
          <p:cNvPr id="202" name="Google Shape;202;g377fcdc439e_1_195"/>
          <p:cNvSpPr txBox="1">
            <a:spLocks noGrp="1"/>
          </p:cNvSpPr>
          <p:nvPr>
            <p:ph type="body" idx="1"/>
          </p:nvPr>
        </p:nvSpPr>
        <p:spPr>
          <a:xfrm>
            <a:off x="4946073" y="253012"/>
            <a:ext cx="68664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3" name="Google Shape;203;g377fcdc439e_1_195"/>
          <p:cNvSpPr txBox="1">
            <a:spLocks noGrp="1"/>
          </p:cNvSpPr>
          <p:nvPr>
            <p:ph type="body" idx="2"/>
          </p:nvPr>
        </p:nvSpPr>
        <p:spPr>
          <a:xfrm>
            <a:off x="4946073" y="1116135"/>
            <a:ext cx="6866400" cy="35721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4" name="Google Shape;204;g377fcdc439e_1_195"/>
          <p:cNvSpPr>
            <a:spLocks noGrp="1"/>
          </p:cNvSpPr>
          <p:nvPr>
            <p:ph type="pic" idx="3"/>
          </p:nvPr>
        </p:nvSpPr>
        <p:spPr>
          <a:xfrm>
            <a:off x="858" y="-33250"/>
            <a:ext cx="4567500" cy="6924600"/>
          </a:xfrm>
          <a:prstGeom prst="rect">
            <a:avLst/>
          </a:prstGeom>
          <a:noFill/>
          <a:ln>
            <a:noFill/>
          </a:ln>
        </p:spPr>
        <p:txBody>
          <a:bodyPr/>
          <a:lstStyle/>
          <a:p>
            <a:endParaRPr lang="es-E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Big title and text 01">
  <p:cSld name="Big title and text 01">
    <p:spTree>
      <p:nvGrpSpPr>
        <p:cNvPr id="1" name="Shape 205"/>
        <p:cNvGrpSpPr/>
        <p:nvPr/>
      </p:nvGrpSpPr>
      <p:grpSpPr>
        <a:xfrm>
          <a:off x="0" y="0"/>
          <a:ext cx="0" cy="0"/>
          <a:chOff x="0" y="0"/>
          <a:chExt cx="0" cy="0"/>
        </a:xfrm>
      </p:grpSpPr>
      <p:pic>
        <p:nvPicPr>
          <p:cNvPr id="206" name="Google Shape;206;g377fcdc439e_1_200" descr="Uma imagem com símbolo, Gráficos, logótipo, design gráfico&#10;&#10;Os conteúdos gerados por IA poderão estar incorretos."/>
          <p:cNvPicPr preferRelativeResize="0"/>
          <p:nvPr/>
        </p:nvPicPr>
        <p:blipFill rotWithShape="1">
          <a:blip r:embed="rId2">
            <a:alphaModFix/>
          </a:blip>
          <a:srcRect/>
          <a:stretch/>
        </p:blipFill>
        <p:spPr>
          <a:xfrm>
            <a:off x="0" y="0"/>
            <a:ext cx="12192000" cy="6858001"/>
          </a:xfrm>
          <a:prstGeom prst="rect">
            <a:avLst/>
          </a:prstGeom>
          <a:noFill/>
          <a:ln>
            <a:noFill/>
          </a:ln>
        </p:spPr>
      </p:pic>
      <p:pic>
        <p:nvPicPr>
          <p:cNvPr id="207" name="Google Shape;207;g377fcdc439e_1_200" descr="Uma imagem com captura de ecrã, Gráficos, design gráfico, escuridão&#10;&#10;Os conteúdos gerados por IA poderão estar incorretos."/>
          <p:cNvPicPr preferRelativeResize="0"/>
          <p:nvPr/>
        </p:nvPicPr>
        <p:blipFill rotWithShape="1">
          <a:blip r:embed="rId3">
            <a:alphaModFix/>
          </a:blip>
          <a:srcRect/>
          <a:stretch/>
        </p:blipFill>
        <p:spPr>
          <a:xfrm>
            <a:off x="0" y="0"/>
            <a:ext cx="12192000" cy="6858001"/>
          </a:xfrm>
          <a:prstGeom prst="rect">
            <a:avLst/>
          </a:prstGeom>
          <a:noFill/>
          <a:ln>
            <a:noFill/>
          </a:ln>
        </p:spPr>
      </p:pic>
      <p:sp>
        <p:nvSpPr>
          <p:cNvPr id="208" name="Google Shape;208;g377fcdc439e_1_200"/>
          <p:cNvSpPr txBox="1">
            <a:spLocks noGrp="1"/>
          </p:cNvSpPr>
          <p:nvPr>
            <p:ph type="body" idx="1"/>
          </p:nvPr>
        </p:nvSpPr>
        <p:spPr>
          <a:xfrm>
            <a:off x="415637" y="352764"/>
            <a:ext cx="4141500" cy="18363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chemeClr val="lt1"/>
              </a:buClr>
              <a:buSzPts val="4800"/>
              <a:buFont typeface="Arial"/>
              <a:buNone/>
              <a:defRPr sz="4800" b="1" i="0" u="none" strike="noStrike" cap="none">
                <a:solidFill>
                  <a:schemeClr val="lt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9" name="Google Shape;209;g377fcdc439e_1_200"/>
          <p:cNvSpPr txBox="1">
            <a:spLocks noGrp="1"/>
          </p:cNvSpPr>
          <p:nvPr>
            <p:ph type="body" idx="2"/>
          </p:nvPr>
        </p:nvSpPr>
        <p:spPr>
          <a:xfrm>
            <a:off x="5777345" y="1136073"/>
            <a:ext cx="6035100" cy="53313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2000"/>
              <a:buFont typeface="Arial"/>
              <a:buNone/>
              <a:defRPr sz="20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Text Slide 01">
  <p:cSld name="Text Slide 01">
    <p:spTree>
      <p:nvGrpSpPr>
        <p:cNvPr id="1" name="Shape 210"/>
        <p:cNvGrpSpPr/>
        <p:nvPr/>
      </p:nvGrpSpPr>
      <p:grpSpPr>
        <a:xfrm>
          <a:off x="0" y="0"/>
          <a:ext cx="0" cy="0"/>
          <a:chOff x="0" y="0"/>
          <a:chExt cx="0" cy="0"/>
        </a:xfrm>
      </p:grpSpPr>
      <p:sp>
        <p:nvSpPr>
          <p:cNvPr id="211" name="Google Shape;211;g377fcdc439e_1_205"/>
          <p:cNvSpPr/>
          <p:nvPr/>
        </p:nvSpPr>
        <p:spPr>
          <a:xfrm>
            <a:off x="6388806" y="0"/>
            <a:ext cx="5803200" cy="6858000"/>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12" name="Google Shape;212;g377fcdc439e_1_205" descr="Uma imagem com captura de ecrã, preto, escuridão, Gráficos&#10;&#10;Os conteúdos gerados por IA poderão estar incorretos."/>
          <p:cNvPicPr preferRelativeResize="0"/>
          <p:nvPr/>
        </p:nvPicPr>
        <p:blipFill rotWithShape="1">
          <a:blip r:embed="rId2">
            <a:alphaModFix/>
          </a:blip>
          <a:srcRect/>
          <a:stretch/>
        </p:blipFill>
        <p:spPr>
          <a:xfrm>
            <a:off x="0" y="0"/>
            <a:ext cx="12192000" cy="6858001"/>
          </a:xfrm>
          <a:prstGeom prst="rect">
            <a:avLst/>
          </a:prstGeom>
          <a:noFill/>
          <a:ln>
            <a:noFill/>
          </a:ln>
        </p:spPr>
      </p:pic>
      <p:sp>
        <p:nvSpPr>
          <p:cNvPr id="213" name="Google Shape;213;g377fcdc439e_1_205"/>
          <p:cNvSpPr txBox="1">
            <a:spLocks noGrp="1"/>
          </p:cNvSpPr>
          <p:nvPr>
            <p:ph type="body" idx="1"/>
          </p:nvPr>
        </p:nvSpPr>
        <p:spPr>
          <a:xfrm>
            <a:off x="362080" y="253012"/>
            <a:ext cx="56646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280AC"/>
              </a:buClr>
              <a:buSzPts val="3200"/>
              <a:buFont typeface="Arial"/>
              <a:buNone/>
              <a:defRPr sz="3200" b="1" i="0" u="none" strike="noStrike" cap="none">
                <a:solidFill>
                  <a:srgbClr val="E280AC"/>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4" name="Google Shape;214;g377fcdc439e_1_205"/>
          <p:cNvSpPr txBox="1">
            <a:spLocks noGrp="1"/>
          </p:cNvSpPr>
          <p:nvPr>
            <p:ph type="body" idx="2"/>
          </p:nvPr>
        </p:nvSpPr>
        <p:spPr>
          <a:xfrm>
            <a:off x="362079" y="1053407"/>
            <a:ext cx="5664600" cy="54057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5" name="Google Shape;215;g377fcdc439e_1_205"/>
          <p:cNvSpPr txBox="1">
            <a:spLocks noGrp="1"/>
          </p:cNvSpPr>
          <p:nvPr>
            <p:ph type="body" idx="3"/>
          </p:nvPr>
        </p:nvSpPr>
        <p:spPr>
          <a:xfrm>
            <a:off x="6799811" y="1053407"/>
            <a:ext cx="5030100" cy="54057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ext Slide 02">
  <p:cSld name="Text Slide 02">
    <p:spTree>
      <p:nvGrpSpPr>
        <p:cNvPr id="1" name="Shape 216"/>
        <p:cNvGrpSpPr/>
        <p:nvPr/>
      </p:nvGrpSpPr>
      <p:grpSpPr>
        <a:xfrm>
          <a:off x="0" y="0"/>
          <a:ext cx="0" cy="0"/>
          <a:chOff x="0" y="0"/>
          <a:chExt cx="0" cy="0"/>
        </a:xfrm>
      </p:grpSpPr>
      <p:sp>
        <p:nvSpPr>
          <p:cNvPr id="217" name="Google Shape;217;g377fcdc439e_1_211"/>
          <p:cNvSpPr/>
          <p:nvPr/>
        </p:nvSpPr>
        <p:spPr>
          <a:xfrm>
            <a:off x="6388806" y="0"/>
            <a:ext cx="5803200" cy="6858000"/>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18" name="Google Shape;218;g377fcdc439e_1_211" descr="Uma imagem com captura de ecrã, preto, escuridão, Gráficos&#10;&#10;Os conteúdos gerados por IA poderão estar incorretos."/>
          <p:cNvPicPr preferRelativeResize="0"/>
          <p:nvPr/>
        </p:nvPicPr>
        <p:blipFill rotWithShape="1">
          <a:blip r:embed="rId2">
            <a:alphaModFix/>
          </a:blip>
          <a:srcRect/>
          <a:stretch/>
        </p:blipFill>
        <p:spPr>
          <a:xfrm>
            <a:off x="-1" y="0"/>
            <a:ext cx="12192000" cy="6858001"/>
          </a:xfrm>
          <a:prstGeom prst="rect">
            <a:avLst/>
          </a:prstGeom>
          <a:noFill/>
          <a:ln>
            <a:noFill/>
          </a:ln>
        </p:spPr>
      </p:pic>
      <p:sp>
        <p:nvSpPr>
          <p:cNvPr id="219" name="Google Shape;219;g377fcdc439e_1_211"/>
          <p:cNvSpPr txBox="1">
            <a:spLocks noGrp="1"/>
          </p:cNvSpPr>
          <p:nvPr>
            <p:ph type="body" idx="1"/>
          </p:nvPr>
        </p:nvSpPr>
        <p:spPr>
          <a:xfrm>
            <a:off x="362080" y="253012"/>
            <a:ext cx="56646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95426"/>
              </a:buClr>
              <a:buSzPts val="3200"/>
              <a:buFont typeface="Arial"/>
              <a:buNone/>
              <a:defRPr sz="3200" b="1" i="0" u="none" strike="noStrike" cap="none">
                <a:solidFill>
                  <a:srgbClr val="E95426"/>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0" name="Google Shape;220;g377fcdc439e_1_211"/>
          <p:cNvSpPr txBox="1">
            <a:spLocks noGrp="1"/>
          </p:cNvSpPr>
          <p:nvPr>
            <p:ph type="body" idx="2"/>
          </p:nvPr>
        </p:nvSpPr>
        <p:spPr>
          <a:xfrm>
            <a:off x="362079" y="1053407"/>
            <a:ext cx="5664600" cy="54057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1" name="Google Shape;221;g377fcdc439e_1_211"/>
          <p:cNvSpPr txBox="1">
            <a:spLocks noGrp="1"/>
          </p:cNvSpPr>
          <p:nvPr>
            <p:ph type="body" idx="3"/>
          </p:nvPr>
        </p:nvSpPr>
        <p:spPr>
          <a:xfrm>
            <a:off x="6799811" y="1053407"/>
            <a:ext cx="5030100" cy="54057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Text Slide 03">
  <p:cSld name="Text Slide 03">
    <p:spTree>
      <p:nvGrpSpPr>
        <p:cNvPr id="1" name="Shape 222"/>
        <p:cNvGrpSpPr/>
        <p:nvPr/>
      </p:nvGrpSpPr>
      <p:grpSpPr>
        <a:xfrm>
          <a:off x="0" y="0"/>
          <a:ext cx="0" cy="0"/>
          <a:chOff x="0" y="0"/>
          <a:chExt cx="0" cy="0"/>
        </a:xfrm>
      </p:grpSpPr>
      <p:sp>
        <p:nvSpPr>
          <p:cNvPr id="223" name="Google Shape;223;g377fcdc439e_1_217"/>
          <p:cNvSpPr/>
          <p:nvPr/>
        </p:nvSpPr>
        <p:spPr>
          <a:xfrm>
            <a:off x="6388806" y="0"/>
            <a:ext cx="5803200" cy="6858000"/>
          </a:xfrm>
          <a:prstGeom prst="rect">
            <a:avLst/>
          </a:prstGeom>
          <a:solidFill>
            <a:srgbClr val="E64424"/>
          </a:solidFill>
          <a:ln w="12700" cap="flat" cmpd="sng">
            <a:solidFill>
              <a:srgbClr val="A47BB7"/>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pic>
        <p:nvPicPr>
          <p:cNvPr id="224" name="Google Shape;224;g377fcdc439e_1_217" descr="Uma imagem com captura de ecrã, preto, escuridão, Gráficos&#10;&#10;Os conteúdos gerados por IA poderão estar incorretos."/>
          <p:cNvPicPr preferRelativeResize="0"/>
          <p:nvPr/>
        </p:nvPicPr>
        <p:blipFill rotWithShape="1">
          <a:blip r:embed="rId2">
            <a:alphaModFix/>
          </a:blip>
          <a:srcRect/>
          <a:stretch/>
        </p:blipFill>
        <p:spPr>
          <a:xfrm>
            <a:off x="0" y="0"/>
            <a:ext cx="12192000" cy="6858001"/>
          </a:xfrm>
          <a:prstGeom prst="rect">
            <a:avLst/>
          </a:prstGeom>
          <a:noFill/>
          <a:ln>
            <a:noFill/>
          </a:ln>
        </p:spPr>
      </p:pic>
      <p:sp>
        <p:nvSpPr>
          <p:cNvPr id="225" name="Google Shape;225;g377fcdc439e_1_217"/>
          <p:cNvSpPr txBox="1">
            <a:spLocks noGrp="1"/>
          </p:cNvSpPr>
          <p:nvPr>
            <p:ph type="body" idx="1"/>
          </p:nvPr>
        </p:nvSpPr>
        <p:spPr>
          <a:xfrm>
            <a:off x="362080" y="253012"/>
            <a:ext cx="56646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6" name="Google Shape;226;g377fcdc439e_1_217"/>
          <p:cNvSpPr txBox="1">
            <a:spLocks noGrp="1"/>
          </p:cNvSpPr>
          <p:nvPr>
            <p:ph type="body" idx="2"/>
          </p:nvPr>
        </p:nvSpPr>
        <p:spPr>
          <a:xfrm>
            <a:off x="362079" y="1053407"/>
            <a:ext cx="5664600" cy="54057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7" name="Google Shape;227;g377fcdc439e_1_217"/>
          <p:cNvSpPr txBox="1">
            <a:spLocks noGrp="1"/>
          </p:cNvSpPr>
          <p:nvPr>
            <p:ph type="body" idx="3"/>
          </p:nvPr>
        </p:nvSpPr>
        <p:spPr>
          <a:xfrm>
            <a:off x="6799811" y="1053407"/>
            <a:ext cx="5030100" cy="54057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chemeClr val="lt1"/>
              </a:buClr>
              <a:buSzPts val="1800"/>
              <a:buFont typeface="Arial"/>
              <a:buNone/>
              <a:defRPr sz="1800" b="0" i="0" u="none" strike="noStrike" cap="none">
                <a:solidFill>
                  <a:schemeClr val="lt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Content Image Slide 01">
  <p:cSld name="Content Image Slide 01">
    <p:spTree>
      <p:nvGrpSpPr>
        <p:cNvPr id="1" name="Shape 228"/>
        <p:cNvGrpSpPr/>
        <p:nvPr/>
      </p:nvGrpSpPr>
      <p:grpSpPr>
        <a:xfrm>
          <a:off x="0" y="0"/>
          <a:ext cx="0" cy="0"/>
          <a:chOff x="0" y="0"/>
          <a:chExt cx="0" cy="0"/>
        </a:xfrm>
      </p:grpSpPr>
      <p:sp>
        <p:nvSpPr>
          <p:cNvPr id="229" name="Google Shape;229;g377fcdc439e_1_223"/>
          <p:cNvSpPr/>
          <p:nvPr/>
        </p:nvSpPr>
        <p:spPr>
          <a:xfrm>
            <a:off x="9293629" y="0"/>
            <a:ext cx="2898300" cy="6858000"/>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30" name="Google Shape;230;g377fcdc439e_1_223"/>
          <p:cNvSpPr txBox="1">
            <a:spLocks noGrp="1"/>
          </p:cNvSpPr>
          <p:nvPr>
            <p:ph type="body" idx="1"/>
          </p:nvPr>
        </p:nvSpPr>
        <p:spPr>
          <a:xfrm>
            <a:off x="362079" y="253012"/>
            <a:ext cx="68616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280AC"/>
              </a:buClr>
              <a:buSzPts val="3200"/>
              <a:buFont typeface="Arial"/>
              <a:buNone/>
              <a:defRPr sz="3200" b="1" i="0" u="none" strike="noStrike" cap="none">
                <a:solidFill>
                  <a:srgbClr val="E280AC"/>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1" name="Google Shape;231;g377fcdc439e_1_223"/>
          <p:cNvSpPr txBox="1">
            <a:spLocks noGrp="1"/>
          </p:cNvSpPr>
          <p:nvPr>
            <p:ph type="body" idx="2"/>
          </p:nvPr>
        </p:nvSpPr>
        <p:spPr>
          <a:xfrm>
            <a:off x="362080" y="1236287"/>
            <a:ext cx="6861600" cy="52803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2" name="Google Shape;232;g377fcdc439e_1_223"/>
          <p:cNvSpPr>
            <a:spLocks noGrp="1"/>
          </p:cNvSpPr>
          <p:nvPr>
            <p:ph type="pic" idx="3"/>
          </p:nvPr>
        </p:nvSpPr>
        <p:spPr>
          <a:xfrm>
            <a:off x="7872152" y="252413"/>
            <a:ext cx="3858000" cy="6264300"/>
          </a:xfrm>
          <a:prstGeom prst="rect">
            <a:avLst/>
          </a:prstGeom>
          <a:noFill/>
          <a:ln>
            <a:noFill/>
          </a:ln>
        </p:spPr>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Content Image Slide 02">
  <p:cSld name="Content Image Slide 02">
    <p:spTree>
      <p:nvGrpSpPr>
        <p:cNvPr id="1" name="Shape 233"/>
        <p:cNvGrpSpPr/>
        <p:nvPr/>
      </p:nvGrpSpPr>
      <p:grpSpPr>
        <a:xfrm>
          <a:off x="0" y="0"/>
          <a:ext cx="0" cy="0"/>
          <a:chOff x="0" y="0"/>
          <a:chExt cx="0" cy="0"/>
        </a:xfrm>
      </p:grpSpPr>
      <p:sp>
        <p:nvSpPr>
          <p:cNvPr id="234" name="Google Shape;234;g377fcdc439e_1_228"/>
          <p:cNvSpPr/>
          <p:nvPr/>
        </p:nvSpPr>
        <p:spPr>
          <a:xfrm>
            <a:off x="9293629" y="0"/>
            <a:ext cx="2898300" cy="6858000"/>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35" name="Google Shape;235;g377fcdc439e_1_228"/>
          <p:cNvSpPr txBox="1">
            <a:spLocks noGrp="1"/>
          </p:cNvSpPr>
          <p:nvPr>
            <p:ph type="body" idx="1"/>
          </p:nvPr>
        </p:nvSpPr>
        <p:spPr>
          <a:xfrm>
            <a:off x="362079" y="253012"/>
            <a:ext cx="68616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95426"/>
              </a:buClr>
              <a:buSzPts val="3200"/>
              <a:buFont typeface="Arial"/>
              <a:buNone/>
              <a:defRPr sz="3200" b="1" i="0" u="none" strike="noStrike" cap="none">
                <a:solidFill>
                  <a:srgbClr val="E95426"/>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6" name="Google Shape;236;g377fcdc439e_1_228"/>
          <p:cNvSpPr txBox="1">
            <a:spLocks noGrp="1"/>
          </p:cNvSpPr>
          <p:nvPr>
            <p:ph type="body" idx="2"/>
          </p:nvPr>
        </p:nvSpPr>
        <p:spPr>
          <a:xfrm>
            <a:off x="362080" y="1236287"/>
            <a:ext cx="6861600" cy="52803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7" name="Google Shape;237;g377fcdc439e_1_228"/>
          <p:cNvSpPr>
            <a:spLocks noGrp="1"/>
          </p:cNvSpPr>
          <p:nvPr>
            <p:ph type="pic" idx="3"/>
          </p:nvPr>
        </p:nvSpPr>
        <p:spPr>
          <a:xfrm>
            <a:off x="7872152" y="252413"/>
            <a:ext cx="3858000" cy="6264300"/>
          </a:xfrm>
          <a:prstGeom prst="rect">
            <a:avLst/>
          </a:prstGeom>
          <a:noFill/>
          <a:ln>
            <a:noFill/>
          </a:ln>
        </p:spPr>
        <p:txBody>
          <a:bodyPr/>
          <a:lstStyle/>
          <a:p>
            <a:endParaRPr lang="es-E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Content Image Slide 03">
  <p:cSld name="Content Image Slide 03">
    <p:spTree>
      <p:nvGrpSpPr>
        <p:cNvPr id="1" name="Shape 238"/>
        <p:cNvGrpSpPr/>
        <p:nvPr/>
      </p:nvGrpSpPr>
      <p:grpSpPr>
        <a:xfrm>
          <a:off x="0" y="0"/>
          <a:ext cx="0" cy="0"/>
          <a:chOff x="0" y="0"/>
          <a:chExt cx="0" cy="0"/>
        </a:xfrm>
      </p:grpSpPr>
      <p:sp>
        <p:nvSpPr>
          <p:cNvPr id="239" name="Google Shape;239;g377fcdc439e_1_233"/>
          <p:cNvSpPr/>
          <p:nvPr/>
        </p:nvSpPr>
        <p:spPr>
          <a:xfrm>
            <a:off x="9293629" y="0"/>
            <a:ext cx="2898300" cy="6858000"/>
          </a:xfrm>
          <a:prstGeom prst="rect">
            <a:avLst/>
          </a:prstGeom>
          <a:solidFill>
            <a:srgbClr val="E6442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0" name="Google Shape;240;g377fcdc439e_1_233"/>
          <p:cNvSpPr txBox="1">
            <a:spLocks noGrp="1"/>
          </p:cNvSpPr>
          <p:nvPr>
            <p:ph type="body" idx="1"/>
          </p:nvPr>
        </p:nvSpPr>
        <p:spPr>
          <a:xfrm>
            <a:off x="362079" y="253012"/>
            <a:ext cx="68616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1" name="Google Shape;241;g377fcdc439e_1_233"/>
          <p:cNvSpPr txBox="1">
            <a:spLocks noGrp="1"/>
          </p:cNvSpPr>
          <p:nvPr>
            <p:ph type="body" idx="2"/>
          </p:nvPr>
        </p:nvSpPr>
        <p:spPr>
          <a:xfrm>
            <a:off x="362080" y="1236287"/>
            <a:ext cx="6861600" cy="52803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2" name="Google Shape;242;g377fcdc439e_1_233"/>
          <p:cNvSpPr>
            <a:spLocks noGrp="1"/>
          </p:cNvSpPr>
          <p:nvPr>
            <p:ph type="pic" idx="3"/>
          </p:nvPr>
        </p:nvSpPr>
        <p:spPr>
          <a:xfrm>
            <a:off x="7872152" y="252413"/>
            <a:ext cx="3858000" cy="6264300"/>
          </a:xfrm>
          <a:prstGeom prst="rect">
            <a:avLst/>
          </a:prstGeom>
          <a:noFill/>
          <a:ln>
            <a:noFill/>
          </a:ln>
        </p:spPr>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3 topics Image Slide 01">
  <p:cSld name="3 topics Image Slide 01">
    <p:spTree>
      <p:nvGrpSpPr>
        <p:cNvPr id="1" name="Shape 243"/>
        <p:cNvGrpSpPr/>
        <p:nvPr/>
      </p:nvGrpSpPr>
      <p:grpSpPr>
        <a:xfrm>
          <a:off x="0" y="0"/>
          <a:ext cx="0" cy="0"/>
          <a:chOff x="0" y="0"/>
          <a:chExt cx="0" cy="0"/>
        </a:xfrm>
      </p:grpSpPr>
      <p:pic>
        <p:nvPicPr>
          <p:cNvPr id="244" name="Google Shape;244;g377fcdc439e_1_238"/>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245" name="Google Shape;245;g377fcdc439e_1_238"/>
          <p:cNvSpPr txBox="1">
            <a:spLocks noGrp="1"/>
          </p:cNvSpPr>
          <p:nvPr>
            <p:ph type="body" idx="1"/>
          </p:nvPr>
        </p:nvSpPr>
        <p:spPr>
          <a:xfrm>
            <a:off x="727841" y="1661775"/>
            <a:ext cx="6047100" cy="10575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6" name="Google Shape;246;g377fcdc439e_1_238"/>
          <p:cNvSpPr txBox="1">
            <a:spLocks noGrp="1"/>
          </p:cNvSpPr>
          <p:nvPr>
            <p:ph type="body" idx="2"/>
          </p:nvPr>
        </p:nvSpPr>
        <p:spPr>
          <a:xfrm>
            <a:off x="727841" y="1102129"/>
            <a:ext cx="6047100" cy="3534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280AC"/>
              </a:buClr>
              <a:buSzPts val="1800"/>
              <a:buFont typeface="Arial"/>
              <a:buNone/>
              <a:defRPr sz="1800" b="1" i="0" u="none" strike="noStrike" cap="none">
                <a:solidFill>
                  <a:srgbClr val="E280AC"/>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7" name="Google Shape;247;g377fcdc439e_1_238"/>
          <p:cNvSpPr/>
          <p:nvPr/>
        </p:nvSpPr>
        <p:spPr>
          <a:xfrm>
            <a:off x="362081" y="1102129"/>
            <a:ext cx="45600" cy="1617000"/>
          </a:xfrm>
          <a:prstGeom prst="rect">
            <a:avLst/>
          </a:prstGeom>
          <a:solidFill>
            <a:srgbClr val="E280AC"/>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8" name="Google Shape;248;g377fcdc439e_1_238"/>
          <p:cNvSpPr/>
          <p:nvPr/>
        </p:nvSpPr>
        <p:spPr>
          <a:xfrm>
            <a:off x="362081" y="2963685"/>
            <a:ext cx="45600" cy="1617000"/>
          </a:xfrm>
          <a:prstGeom prst="rect">
            <a:avLst/>
          </a:prstGeom>
          <a:solidFill>
            <a:srgbClr val="E95426"/>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49" name="Google Shape;249;g377fcdc439e_1_238"/>
          <p:cNvSpPr/>
          <p:nvPr/>
        </p:nvSpPr>
        <p:spPr>
          <a:xfrm>
            <a:off x="362081" y="4825241"/>
            <a:ext cx="45600" cy="1617000"/>
          </a:xfrm>
          <a:prstGeom prst="rect">
            <a:avLst/>
          </a:prstGeom>
          <a:solidFill>
            <a:srgbClr val="E64424"/>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800" b="0" i="0" u="none" strike="noStrike" cap="none">
              <a:solidFill>
                <a:schemeClr val="lt1"/>
              </a:solidFill>
              <a:latin typeface="Calibri"/>
              <a:ea typeface="Calibri"/>
              <a:cs typeface="Calibri"/>
              <a:sym typeface="Calibri"/>
            </a:endParaRPr>
          </a:p>
        </p:txBody>
      </p:sp>
      <p:sp>
        <p:nvSpPr>
          <p:cNvPr id="250" name="Google Shape;250;g377fcdc439e_1_238"/>
          <p:cNvSpPr>
            <a:spLocks noGrp="1"/>
          </p:cNvSpPr>
          <p:nvPr>
            <p:ph type="pic" idx="3"/>
          </p:nvPr>
        </p:nvSpPr>
        <p:spPr>
          <a:xfrm>
            <a:off x="8021782" y="1260764"/>
            <a:ext cx="4170300" cy="5597100"/>
          </a:xfrm>
          <a:prstGeom prst="rect">
            <a:avLst/>
          </a:prstGeom>
          <a:noFill/>
          <a:ln>
            <a:noFill/>
          </a:ln>
        </p:spPr>
        <p:txBody>
          <a:bodyPr/>
          <a:lstStyle/>
          <a:p>
            <a:endParaRPr lang="es-ES"/>
          </a:p>
        </p:txBody>
      </p:sp>
      <p:sp>
        <p:nvSpPr>
          <p:cNvPr id="251" name="Google Shape;251;g377fcdc439e_1_238"/>
          <p:cNvSpPr txBox="1">
            <a:spLocks noGrp="1"/>
          </p:cNvSpPr>
          <p:nvPr>
            <p:ph type="body" idx="4"/>
          </p:nvPr>
        </p:nvSpPr>
        <p:spPr>
          <a:xfrm>
            <a:off x="362082" y="253012"/>
            <a:ext cx="90591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2" name="Google Shape;252;g377fcdc439e_1_238"/>
          <p:cNvSpPr txBox="1">
            <a:spLocks noGrp="1"/>
          </p:cNvSpPr>
          <p:nvPr>
            <p:ph type="body" idx="5"/>
          </p:nvPr>
        </p:nvSpPr>
        <p:spPr>
          <a:xfrm>
            <a:off x="727841" y="3523331"/>
            <a:ext cx="6047100" cy="10575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3" name="Google Shape;253;g377fcdc439e_1_238"/>
          <p:cNvSpPr txBox="1">
            <a:spLocks noGrp="1"/>
          </p:cNvSpPr>
          <p:nvPr>
            <p:ph type="body" idx="6"/>
          </p:nvPr>
        </p:nvSpPr>
        <p:spPr>
          <a:xfrm>
            <a:off x="727841" y="2963685"/>
            <a:ext cx="6047100" cy="3534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95426"/>
              </a:buClr>
              <a:buSzPts val="1800"/>
              <a:buFont typeface="Arial"/>
              <a:buNone/>
              <a:defRPr sz="1800" b="1" i="0" u="none" strike="noStrike" cap="none">
                <a:solidFill>
                  <a:srgbClr val="E95426"/>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4" name="Google Shape;254;g377fcdc439e_1_238"/>
          <p:cNvSpPr txBox="1">
            <a:spLocks noGrp="1"/>
          </p:cNvSpPr>
          <p:nvPr>
            <p:ph type="body" idx="7"/>
          </p:nvPr>
        </p:nvSpPr>
        <p:spPr>
          <a:xfrm>
            <a:off x="727841" y="5384887"/>
            <a:ext cx="6047100" cy="10575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3A3838"/>
              </a:buClr>
              <a:buSzPts val="1800"/>
              <a:buFont typeface="Arial"/>
              <a:buNone/>
              <a:defRPr sz="1800" b="0" i="0" u="none" strike="noStrike" cap="none">
                <a:solidFill>
                  <a:srgbClr val="3A3838"/>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5" name="Google Shape;255;g377fcdc439e_1_238"/>
          <p:cNvSpPr txBox="1">
            <a:spLocks noGrp="1"/>
          </p:cNvSpPr>
          <p:nvPr>
            <p:ph type="body" idx="8"/>
          </p:nvPr>
        </p:nvSpPr>
        <p:spPr>
          <a:xfrm>
            <a:off x="727841" y="4825241"/>
            <a:ext cx="6047100" cy="3534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E64424"/>
              </a:buClr>
              <a:buSzPts val="1800"/>
              <a:buFont typeface="Arial"/>
              <a:buNone/>
              <a:defRPr sz="18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Background Title">
  <p:cSld name="Background Title">
    <p:spTree>
      <p:nvGrpSpPr>
        <p:cNvPr id="1" name="Shape 256"/>
        <p:cNvGrpSpPr/>
        <p:nvPr/>
      </p:nvGrpSpPr>
      <p:grpSpPr>
        <a:xfrm>
          <a:off x="0" y="0"/>
          <a:ext cx="0" cy="0"/>
          <a:chOff x="0" y="0"/>
          <a:chExt cx="0" cy="0"/>
        </a:xfrm>
      </p:grpSpPr>
      <p:pic>
        <p:nvPicPr>
          <p:cNvPr id="257" name="Google Shape;257;g377fcdc439e_1_251" descr="Uma imagem com captura de ecrã, Gráficos, texto, design gráfico&#10;&#10;Os conteúdos gerados por IA poderão estar incorretos."/>
          <p:cNvPicPr preferRelativeResize="0"/>
          <p:nvPr/>
        </p:nvPicPr>
        <p:blipFill rotWithShape="1">
          <a:blip r:embed="rId2">
            <a:alphaModFix/>
          </a:blip>
          <a:srcRect/>
          <a:stretch/>
        </p:blipFill>
        <p:spPr>
          <a:xfrm>
            <a:off x="0" y="0"/>
            <a:ext cx="12192000" cy="6858001"/>
          </a:xfrm>
          <a:prstGeom prst="rect">
            <a:avLst/>
          </a:prstGeom>
          <a:noFill/>
          <a:ln>
            <a:noFill/>
          </a:ln>
        </p:spPr>
      </p:pic>
      <p:sp>
        <p:nvSpPr>
          <p:cNvPr id="258" name="Google Shape;258;g377fcdc439e_1_251"/>
          <p:cNvSpPr txBox="1">
            <a:spLocks noGrp="1"/>
          </p:cNvSpPr>
          <p:nvPr>
            <p:ph type="body" idx="1"/>
          </p:nvPr>
        </p:nvSpPr>
        <p:spPr>
          <a:xfrm>
            <a:off x="362081" y="253012"/>
            <a:ext cx="9599400" cy="4839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chemeClr val="lt1"/>
              </a:buClr>
              <a:buSzPts val="3200"/>
              <a:buFont typeface="Arial"/>
              <a:buNone/>
              <a:defRPr sz="3200" b="1" i="0" u="none" strike="noStrike" cap="none">
                <a:solidFill>
                  <a:schemeClr val="lt1"/>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9" name="Google Shape;259;g377fcdc439e_1_251"/>
          <p:cNvSpPr txBox="1">
            <a:spLocks noGrp="1"/>
          </p:cNvSpPr>
          <p:nvPr>
            <p:ph type="body" idx="2"/>
          </p:nvPr>
        </p:nvSpPr>
        <p:spPr>
          <a:xfrm>
            <a:off x="482137" y="2651760"/>
            <a:ext cx="11330100" cy="38154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1_End Slide">
  <p:cSld name="1_End Slide">
    <p:spTree>
      <p:nvGrpSpPr>
        <p:cNvPr id="1" name="Shape 260"/>
        <p:cNvGrpSpPr/>
        <p:nvPr/>
      </p:nvGrpSpPr>
      <p:grpSpPr>
        <a:xfrm>
          <a:off x="0" y="0"/>
          <a:ext cx="0" cy="0"/>
          <a:chOff x="0" y="0"/>
          <a:chExt cx="0" cy="0"/>
        </a:xfrm>
      </p:grpSpPr>
      <p:pic>
        <p:nvPicPr>
          <p:cNvPr id="261" name="Google Shape;261;g377fcdc439e_1_255"/>
          <p:cNvPicPr preferRelativeResize="0"/>
          <p:nvPr/>
        </p:nvPicPr>
        <p:blipFill rotWithShape="1">
          <a:blip r:embed="rId2">
            <a:alphaModFix/>
          </a:blip>
          <a:srcRect/>
          <a:stretch/>
        </p:blipFill>
        <p:spPr>
          <a:xfrm>
            <a:off x="0" y="0"/>
            <a:ext cx="12192000" cy="6858000"/>
          </a:xfrm>
          <a:prstGeom prst="rect">
            <a:avLst/>
          </a:prstGeom>
          <a:noFill/>
          <a:ln>
            <a:noFill/>
          </a:ln>
        </p:spPr>
      </p:pic>
      <p:sp>
        <p:nvSpPr>
          <p:cNvPr id="262" name="Google Shape;262;g377fcdc439e_1_255"/>
          <p:cNvSpPr txBox="1">
            <a:spLocks noGrp="1"/>
          </p:cNvSpPr>
          <p:nvPr>
            <p:ph type="body" idx="1"/>
          </p:nvPr>
        </p:nvSpPr>
        <p:spPr>
          <a:xfrm>
            <a:off x="3743498" y="3767966"/>
            <a:ext cx="4704900" cy="790500"/>
          </a:xfrm>
          <a:prstGeom prst="rect">
            <a:avLst/>
          </a:prstGeom>
          <a:noFill/>
          <a:ln>
            <a:noFill/>
          </a:ln>
        </p:spPr>
        <p:txBody>
          <a:bodyPr spcFirstLastPara="1" wrap="square" lIns="91425" tIns="45700" rIns="91425" bIns="45700" anchor="t" anchorCtr="0">
            <a:noAutofit/>
          </a:bodyPr>
          <a:lstStyle>
            <a:lvl1pPr marL="457200" marR="0" lvl="0" indent="-228600" algn="ctr">
              <a:lnSpc>
                <a:spcPct val="90000"/>
              </a:lnSpc>
              <a:spcBef>
                <a:spcPts val="1000"/>
              </a:spcBef>
              <a:spcAft>
                <a:spcPts val="0"/>
              </a:spcAft>
              <a:buClr>
                <a:srgbClr val="283143"/>
              </a:buClr>
              <a:buSzPts val="6100"/>
              <a:buFont typeface="Arial"/>
              <a:buNone/>
              <a:defRPr sz="6100" b="1" i="0" u="none" strike="noStrike" cap="none">
                <a:solidFill>
                  <a:srgbClr val="283143"/>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3" name="Google Shape;263;g377fcdc439e_1_255"/>
          <p:cNvSpPr txBox="1">
            <a:spLocks noGrp="1"/>
          </p:cNvSpPr>
          <p:nvPr>
            <p:ph type="body" idx="2"/>
          </p:nvPr>
        </p:nvSpPr>
        <p:spPr>
          <a:xfrm>
            <a:off x="3743499" y="4822166"/>
            <a:ext cx="4704900" cy="569400"/>
          </a:xfrm>
          <a:prstGeom prst="rect">
            <a:avLst/>
          </a:prstGeom>
          <a:noFill/>
          <a:ln>
            <a:noFill/>
          </a:ln>
        </p:spPr>
        <p:txBody>
          <a:bodyPr spcFirstLastPara="1" wrap="square" lIns="91425" tIns="45700" rIns="91425" bIns="45700" anchor="t" anchorCtr="0">
            <a:noAutofit/>
          </a:bodyPr>
          <a:lstStyle>
            <a:lvl1pPr marL="457200" marR="0" lvl="0" indent="-228600" algn="ctr">
              <a:lnSpc>
                <a:spcPct val="90000"/>
              </a:lnSpc>
              <a:spcBef>
                <a:spcPts val="1000"/>
              </a:spcBef>
              <a:spcAft>
                <a:spcPts val="0"/>
              </a:spcAft>
              <a:buClr>
                <a:srgbClr val="283143"/>
              </a:buClr>
              <a:buSzPts val="1400"/>
              <a:buFont typeface="Arial"/>
              <a:buNone/>
              <a:defRPr sz="1400" b="0" i="0" u="none" strike="noStrike" cap="none">
                <a:solidFill>
                  <a:srgbClr val="283143"/>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End Slide">
  <p:cSld name="End Slide">
    <p:spTree>
      <p:nvGrpSpPr>
        <p:cNvPr id="1" name="Shape 264"/>
        <p:cNvGrpSpPr/>
        <p:nvPr/>
      </p:nvGrpSpPr>
      <p:grpSpPr>
        <a:xfrm>
          <a:off x="0" y="0"/>
          <a:ext cx="0" cy="0"/>
          <a:chOff x="0" y="0"/>
          <a:chExt cx="0" cy="0"/>
        </a:xfrm>
      </p:grpSpPr>
      <p:pic>
        <p:nvPicPr>
          <p:cNvPr id="265" name="Google Shape;265;g377fcdc439e_1_259" descr="Uma imagem com texto, captura de ecrã, Gráficos, design gráfico&#10;&#10;Os conteúdos gerados por IA poderão estar incorretos."/>
          <p:cNvPicPr preferRelativeResize="0"/>
          <p:nvPr/>
        </p:nvPicPr>
        <p:blipFill rotWithShape="1">
          <a:blip r:embed="rId2">
            <a:alphaModFix/>
          </a:blip>
          <a:srcRect/>
          <a:stretch/>
        </p:blipFill>
        <p:spPr>
          <a:xfrm>
            <a:off x="0" y="0"/>
            <a:ext cx="12192000" cy="6858001"/>
          </a:xfrm>
          <a:prstGeom prst="rect">
            <a:avLst/>
          </a:prstGeom>
          <a:noFill/>
          <a:ln>
            <a:noFill/>
          </a:ln>
        </p:spPr>
      </p:pic>
      <p:sp>
        <p:nvSpPr>
          <p:cNvPr id="266" name="Google Shape;266;g377fcdc439e_1_259"/>
          <p:cNvSpPr txBox="1">
            <a:spLocks noGrp="1"/>
          </p:cNvSpPr>
          <p:nvPr>
            <p:ph type="body" idx="1"/>
          </p:nvPr>
        </p:nvSpPr>
        <p:spPr>
          <a:xfrm>
            <a:off x="7135092" y="1689579"/>
            <a:ext cx="4704900" cy="790500"/>
          </a:xfrm>
          <a:prstGeom prst="rect">
            <a:avLst/>
          </a:prstGeom>
          <a:noFill/>
          <a:ln>
            <a:noFill/>
          </a:ln>
        </p:spPr>
        <p:txBody>
          <a:bodyPr spcFirstLastPara="1" wrap="square" lIns="91425" tIns="45700" rIns="91425" bIns="45700" anchor="t" anchorCtr="0">
            <a:noAutofit/>
          </a:bodyPr>
          <a:lstStyle>
            <a:lvl1pPr marL="457200" marR="0" lvl="0" indent="-228600" algn="ctr">
              <a:lnSpc>
                <a:spcPct val="90000"/>
              </a:lnSpc>
              <a:spcBef>
                <a:spcPts val="1000"/>
              </a:spcBef>
              <a:spcAft>
                <a:spcPts val="0"/>
              </a:spcAft>
              <a:buClr>
                <a:srgbClr val="E64424"/>
              </a:buClr>
              <a:buSzPts val="6100"/>
              <a:buFont typeface="Arial"/>
              <a:buNone/>
              <a:defRPr sz="6100" b="1" i="0" u="none" strike="noStrike" cap="none">
                <a:solidFill>
                  <a:srgbClr val="E64424"/>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7" name="Google Shape;267;g377fcdc439e_1_259"/>
          <p:cNvSpPr txBox="1">
            <a:spLocks noGrp="1"/>
          </p:cNvSpPr>
          <p:nvPr>
            <p:ph type="body" idx="2"/>
          </p:nvPr>
        </p:nvSpPr>
        <p:spPr>
          <a:xfrm>
            <a:off x="7135093" y="2978727"/>
            <a:ext cx="4704900" cy="3090300"/>
          </a:xfrm>
          <a:prstGeom prst="rect">
            <a:avLst/>
          </a:prstGeom>
          <a:noFill/>
          <a:ln>
            <a:noFill/>
          </a:ln>
        </p:spPr>
        <p:txBody>
          <a:bodyPr spcFirstLastPara="1" wrap="square" lIns="91425" tIns="45700" rIns="91425" bIns="45700" anchor="t" anchorCtr="0">
            <a:noAutofit/>
          </a:bodyPr>
          <a:lstStyle>
            <a:lvl1pPr marL="457200" marR="0" lvl="0" indent="-228600" algn="l">
              <a:lnSpc>
                <a:spcPct val="90000"/>
              </a:lnSpc>
              <a:spcBef>
                <a:spcPts val="1000"/>
              </a:spcBef>
              <a:spcAft>
                <a:spcPts val="0"/>
              </a:spcAft>
              <a:buClr>
                <a:srgbClr val="5B6F97"/>
              </a:buClr>
              <a:buSzPts val="1400"/>
              <a:buFont typeface="Arial"/>
              <a:buNone/>
              <a:defRPr sz="1400" b="0" i="0" u="none" strike="noStrike" cap="none">
                <a:solidFill>
                  <a:srgbClr val="5B6F97"/>
                </a:solidFill>
                <a:latin typeface="Arial"/>
                <a:ea typeface="Arial"/>
                <a:cs typeface="Arial"/>
                <a:sym typeface="Arial"/>
              </a:defRPr>
            </a:lvl1pPr>
            <a:lvl2pPr marL="914400" marR="0" lvl="1" indent="-381000" algn="l">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2000"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3" name="Imagem 2" descr="Uma imagem com texto, Cara humana, sorrir, vestuário&#10;&#10;Os conteúdos gerados por IA podem estar incorretos.">
            <a:extLst>
              <a:ext uri="{FF2B5EF4-FFF2-40B4-BE49-F238E27FC236}">
                <a16:creationId xmlns:a16="http://schemas.microsoft.com/office/drawing/2014/main" id="{568CE28D-0B7D-F186-E62F-BB29DB7E802F}"/>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383543896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6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5DADE4A5-3B93-A9FA-17CD-32F71F175E7C}"/>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313825786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3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4C52560C-92D0-86D2-A8A5-E1E28007B7C9}"/>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25342187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7_Cover">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12AA4009-D8DD-BFC0-C672-DBEE9A02A1E0}"/>
              </a:ext>
            </a:extLst>
          </p:cNvPr>
          <p:cNvPicPr>
            <a:picLocks noChangeAspect="1"/>
          </p:cNvPicPr>
          <p:nvPr userDrawn="1"/>
        </p:nvPicPr>
        <p:blipFill>
          <a:blip r:embed="rId2"/>
          <a:srcRect/>
          <a:stretch/>
        </p:blipFill>
        <p:spPr>
          <a:xfrm>
            <a:off x="0" y="0"/>
            <a:ext cx="12191999" cy="6857998"/>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chemeClr val="bg1"/>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chemeClr val="bg1"/>
                </a:solidFill>
                <a:latin typeface="+mn-lt"/>
              </a:defRPr>
            </a:lvl1pPr>
          </a:lstStyle>
          <a:p>
            <a:pPr lvl="0"/>
            <a:r>
              <a:rPr lang="pt-PT" dirty="0"/>
              <a:t>Date</a:t>
            </a:r>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A9A06894-ABA5-55E7-5732-4D5207CC5819}"/>
              </a:ext>
            </a:extLst>
          </p:cNvPr>
          <p:cNvPicPr>
            <a:picLocks noChangeAspect="1"/>
          </p:cNvPicPr>
          <p:nvPr userDrawn="1"/>
        </p:nvPicPr>
        <p:blipFill>
          <a:blip r:embed="rId3"/>
          <a:srcRect t="90189"/>
          <a:stretch>
            <a:fillRect/>
          </a:stretch>
        </p:blipFill>
        <p:spPr>
          <a:xfrm>
            <a:off x="0" y="6185140"/>
            <a:ext cx="12192000" cy="672860"/>
          </a:xfrm>
          <a:prstGeom prst="rect">
            <a:avLst/>
          </a:prstGeom>
        </p:spPr>
      </p:pic>
    </p:spTree>
    <p:extLst>
      <p:ext uri="{BB962C8B-B14F-4D97-AF65-F5344CB8AC3E}">
        <p14:creationId xmlns:p14="http://schemas.microsoft.com/office/powerpoint/2010/main" val="32652887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_Cover">
    <p:spTree>
      <p:nvGrpSpPr>
        <p:cNvPr id="1" name=""/>
        <p:cNvGrpSpPr/>
        <p:nvPr/>
      </p:nvGrpSpPr>
      <p:grpSpPr>
        <a:xfrm>
          <a:off x="0" y="0"/>
          <a:ext cx="0" cy="0"/>
          <a:chOff x="0" y="0"/>
          <a:chExt cx="0" cy="0"/>
        </a:xfrm>
      </p:grpSpPr>
      <p:pic>
        <p:nvPicPr>
          <p:cNvPr id="3" name="Imagem 2" descr="Uma imagem com texto, Cara humana, vestuário, mulher&#10;&#10;Os conteúdos gerados por IA poderão estar incorretos.">
            <a:extLst>
              <a:ext uri="{FF2B5EF4-FFF2-40B4-BE49-F238E27FC236}">
                <a16:creationId xmlns:a16="http://schemas.microsoft.com/office/drawing/2014/main" id="{A6A62421-FCAC-FCD4-F681-542C811F5FC3}"/>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pic>
        <p:nvPicPr>
          <p:cNvPr id="7" name="Imagem 6" descr="Uma imagem com texto, Cara humana, sorrir, vestuário&#10;&#10;Os conteúdos gerados por IA podem estar incorretos.">
            <a:extLst>
              <a:ext uri="{FF2B5EF4-FFF2-40B4-BE49-F238E27FC236}">
                <a16:creationId xmlns:a16="http://schemas.microsoft.com/office/drawing/2014/main" id="{A3422D79-C071-CF36-EB09-E09F96ED1DB7}"/>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338523919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4_Cover">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6A62421-FCAC-FCD4-F681-542C811F5FC3}"/>
              </a:ext>
            </a:extLst>
          </p:cNvPr>
          <p:cNvPicPr>
            <a:picLocks noChangeAspect="1"/>
          </p:cNvPicPr>
          <p:nvPr userDrawn="1"/>
        </p:nvPicPr>
        <p:blipFill>
          <a:blip r:embed="rId2"/>
          <a:srcRect/>
          <a:stretch/>
        </p:blipFill>
        <p:spPr>
          <a:xfrm>
            <a:off x="0" y="0"/>
            <a:ext cx="12192000"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3142210"/>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5118347"/>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sp>
        <p:nvSpPr>
          <p:cNvPr id="4" name="Marcador de Posição da Imagem 3">
            <a:extLst>
              <a:ext uri="{FF2B5EF4-FFF2-40B4-BE49-F238E27FC236}">
                <a16:creationId xmlns:a16="http://schemas.microsoft.com/office/drawing/2014/main" id="{1B94F64E-5273-1C72-95AA-989D90D493FE}"/>
              </a:ext>
            </a:extLst>
          </p:cNvPr>
          <p:cNvSpPr>
            <a:spLocks noGrp="1"/>
          </p:cNvSpPr>
          <p:nvPr>
            <p:ph type="pic" sz="quarter" idx="12"/>
          </p:nvPr>
        </p:nvSpPr>
        <p:spPr>
          <a:xfrm>
            <a:off x="6021655" y="0"/>
            <a:ext cx="4683125" cy="6237288"/>
          </a:xfrm>
          <a:prstGeom prst="rect">
            <a:avLst/>
          </a:prstGeom>
        </p:spPr>
        <p:txBody>
          <a:bodyPr/>
          <a:lstStyle/>
          <a:p>
            <a:endParaRPr lang="en-GB"/>
          </a:p>
        </p:txBody>
      </p:sp>
      <p:pic>
        <p:nvPicPr>
          <p:cNvPr id="5" name="Imagem 4" descr="Uma imagem com texto, Cara humana, sorrir, vestuário&#10;&#10;Os conteúdos gerados por IA podem estar incorretos.">
            <a:extLst>
              <a:ext uri="{FF2B5EF4-FFF2-40B4-BE49-F238E27FC236}">
                <a16:creationId xmlns:a16="http://schemas.microsoft.com/office/drawing/2014/main" id="{A73A9BF6-6A9D-CCBD-FE8F-DBE8BB0320E0}"/>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406587462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5_Cover">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6A62421-FCAC-FCD4-F681-542C811F5FC3}"/>
              </a:ext>
            </a:extLst>
          </p:cNvPr>
          <p:cNvPicPr>
            <a:picLocks noChangeAspect="1"/>
          </p:cNvPicPr>
          <p:nvPr userDrawn="1"/>
        </p:nvPicPr>
        <p:blipFill>
          <a:blip r:embed="rId2"/>
          <a:srcRect/>
          <a:stretch/>
        </p:blipFill>
        <p:spPr>
          <a:xfrm>
            <a:off x="0" y="0"/>
            <a:ext cx="12191999" cy="6857999"/>
          </a:xfrm>
          <a:prstGeom prst="rect">
            <a:avLst/>
          </a:prstGeom>
        </p:spPr>
      </p:pic>
      <p:sp>
        <p:nvSpPr>
          <p:cNvPr id="10" name="Marcador de Posição do Texto 9">
            <a:extLst>
              <a:ext uri="{FF2B5EF4-FFF2-40B4-BE49-F238E27FC236}">
                <a16:creationId xmlns:a16="http://schemas.microsoft.com/office/drawing/2014/main" id="{CE36A28A-6951-4F9F-A64C-9A6157B8E2AE}"/>
              </a:ext>
            </a:extLst>
          </p:cNvPr>
          <p:cNvSpPr>
            <a:spLocks noGrp="1"/>
          </p:cNvSpPr>
          <p:nvPr>
            <p:ph type="body" sz="quarter" idx="10" hasCustomPrompt="1"/>
          </p:nvPr>
        </p:nvSpPr>
        <p:spPr>
          <a:xfrm>
            <a:off x="432261" y="2788528"/>
            <a:ext cx="4838550" cy="1762299"/>
          </a:xfrm>
          <a:prstGeom prst="rect">
            <a:avLst/>
          </a:prstGeom>
        </p:spPr>
        <p:txBody>
          <a:bodyPr/>
          <a:lstStyle>
            <a:lvl1pPr marL="0" indent="0" algn="l">
              <a:buNone/>
              <a:defRPr sz="3200" b="1">
                <a:solidFill>
                  <a:srgbClr val="283143"/>
                </a:solidFill>
                <a:latin typeface="+mn-lt"/>
              </a:defRPr>
            </a:lvl1pPr>
          </a:lstStyle>
          <a:p>
            <a:pPr lvl="0"/>
            <a:r>
              <a:rPr lang="pt-PT" dirty="0"/>
              <a:t>TITLE</a:t>
            </a:r>
          </a:p>
        </p:txBody>
      </p:sp>
      <p:sp>
        <p:nvSpPr>
          <p:cNvPr id="11" name="Marcador de Posição do Texto 9">
            <a:extLst>
              <a:ext uri="{FF2B5EF4-FFF2-40B4-BE49-F238E27FC236}">
                <a16:creationId xmlns:a16="http://schemas.microsoft.com/office/drawing/2014/main" id="{FEBE1969-670F-48DA-97D3-39A2807F947B}"/>
              </a:ext>
            </a:extLst>
          </p:cNvPr>
          <p:cNvSpPr>
            <a:spLocks noGrp="1"/>
          </p:cNvSpPr>
          <p:nvPr>
            <p:ph type="body" sz="quarter" idx="11" hasCustomPrompt="1"/>
          </p:nvPr>
        </p:nvSpPr>
        <p:spPr>
          <a:xfrm>
            <a:off x="432259" y="4764665"/>
            <a:ext cx="4838549" cy="457729"/>
          </a:xfrm>
          <a:prstGeom prst="rect">
            <a:avLst/>
          </a:prstGeom>
        </p:spPr>
        <p:txBody>
          <a:bodyPr/>
          <a:lstStyle>
            <a:lvl1pPr marL="0" indent="0" algn="l">
              <a:buNone/>
              <a:defRPr sz="2000" b="0">
                <a:solidFill>
                  <a:srgbClr val="5B6F97"/>
                </a:solidFill>
                <a:latin typeface="+mn-lt"/>
              </a:defRPr>
            </a:lvl1pPr>
          </a:lstStyle>
          <a:p>
            <a:pPr lvl="0"/>
            <a:r>
              <a:rPr lang="pt-PT" dirty="0"/>
              <a:t>Date</a:t>
            </a:r>
          </a:p>
        </p:txBody>
      </p:sp>
      <p:sp>
        <p:nvSpPr>
          <p:cNvPr id="4" name="Marcador de Posição da Imagem 3">
            <a:extLst>
              <a:ext uri="{FF2B5EF4-FFF2-40B4-BE49-F238E27FC236}">
                <a16:creationId xmlns:a16="http://schemas.microsoft.com/office/drawing/2014/main" id="{1B94F64E-5273-1C72-95AA-989D90D493FE}"/>
              </a:ext>
            </a:extLst>
          </p:cNvPr>
          <p:cNvSpPr>
            <a:spLocks noGrp="1"/>
          </p:cNvSpPr>
          <p:nvPr>
            <p:ph type="pic" sz="quarter" idx="12"/>
          </p:nvPr>
        </p:nvSpPr>
        <p:spPr>
          <a:xfrm>
            <a:off x="6021655" y="0"/>
            <a:ext cx="6170344" cy="5426015"/>
          </a:xfrm>
          <a:prstGeom prst="rect">
            <a:avLst/>
          </a:prstGeom>
        </p:spPr>
        <p:txBody>
          <a:bodyPr/>
          <a:lstStyle/>
          <a:p>
            <a:endParaRPr lang="en-GB"/>
          </a:p>
        </p:txBody>
      </p:sp>
      <p:pic>
        <p:nvPicPr>
          <p:cNvPr id="2" name="Imagem 1" descr="Uma imagem com texto, Cara humana, sorrir, vestuário&#10;&#10;Os conteúdos gerados por IA podem estar incorretos.">
            <a:extLst>
              <a:ext uri="{FF2B5EF4-FFF2-40B4-BE49-F238E27FC236}">
                <a16:creationId xmlns:a16="http://schemas.microsoft.com/office/drawing/2014/main" id="{B8C28769-9B41-3F0D-FAB9-1B299E9EB59E}"/>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177271584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able of Contents">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484AF3C0-550B-481B-996E-6DFCC1E3E125}"/>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321855"/>
            <a:ext cx="5733919"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p:nvPr>
        </p:nvSpPr>
        <p:spPr>
          <a:xfrm>
            <a:off x="362081" y="1230284"/>
            <a:ext cx="5733919" cy="5237018"/>
          </a:xfrm>
          <a:prstGeom prst="rect">
            <a:avLst/>
          </a:prstGeom>
        </p:spPr>
        <p:txBody>
          <a:bodyPr/>
          <a:lstStyle>
            <a:lvl1pPr marL="342900" indent="-342900">
              <a:buClr>
                <a:srgbClr val="E95426"/>
              </a:buClr>
              <a:buFont typeface="Wingdings" panose="05000000000000000000" pitchFamily="2" charset="2"/>
              <a:buChar char="§"/>
              <a:defRPr sz="1800" b="0">
                <a:solidFill>
                  <a:schemeClr val="bg2">
                    <a:lumMod val="10000"/>
                  </a:schemeClr>
                </a:solidFill>
                <a:latin typeface="+mn-lt"/>
              </a:defRPr>
            </a:lvl1pPr>
          </a:lstStyle>
          <a:p>
            <a:pPr lvl="0"/>
            <a:endParaRPr lang="pt-PT" dirty="0"/>
          </a:p>
        </p:txBody>
      </p:sp>
    </p:spTree>
    <p:extLst>
      <p:ext uri="{BB962C8B-B14F-4D97-AF65-F5344CB8AC3E}">
        <p14:creationId xmlns:p14="http://schemas.microsoft.com/office/powerpoint/2010/main" val="426490124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_Table of Contents">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4F2FD5EF-D17C-AE8B-002C-5B4AC8D6659E}"/>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2" y="321855"/>
            <a:ext cx="6052574"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3"/>
            <a:ext cx="6052575" cy="5305861"/>
          </a:xfrm>
          <a:prstGeom prst="rect">
            <a:avLst/>
          </a:prstGeom>
        </p:spPr>
        <p:txBody>
          <a:bodyPr/>
          <a:lstStyle>
            <a:lvl1pPr marL="342900" indent="-342900">
              <a:buClr>
                <a:srgbClr val="E280AC"/>
              </a:buClr>
              <a:buFont typeface="Wingdings" panose="05000000000000000000" pitchFamily="2" charset="2"/>
              <a:buChar char="§"/>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7" name="Marcador de Posição da Imagem 6">
            <a:extLst>
              <a:ext uri="{FF2B5EF4-FFF2-40B4-BE49-F238E27FC236}">
                <a16:creationId xmlns:a16="http://schemas.microsoft.com/office/drawing/2014/main" id="{59140957-8C4D-1437-BE04-65C1D91780C5}"/>
              </a:ext>
            </a:extLst>
          </p:cNvPr>
          <p:cNvSpPr>
            <a:spLocks noGrp="1"/>
          </p:cNvSpPr>
          <p:nvPr>
            <p:ph type="pic" sz="quarter" idx="12"/>
          </p:nvPr>
        </p:nvSpPr>
        <p:spPr>
          <a:xfrm>
            <a:off x="7573992" y="2070340"/>
            <a:ext cx="4618008" cy="4157932"/>
          </a:xfrm>
          <a:prstGeom prst="rect">
            <a:avLst/>
          </a:prstGeom>
        </p:spPr>
        <p:txBody>
          <a:bodyPr/>
          <a:lstStyle/>
          <a:p>
            <a:endParaRPr lang="en-GB" dirty="0"/>
          </a:p>
        </p:txBody>
      </p:sp>
    </p:spTree>
    <p:extLst>
      <p:ext uri="{BB962C8B-B14F-4D97-AF65-F5344CB8AC3E}">
        <p14:creationId xmlns:p14="http://schemas.microsoft.com/office/powerpoint/2010/main" val="230734210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4"/>
            <a:ext cx="11450304" cy="5237018"/>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132135640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4"/>
            <a:ext cx="11450304" cy="502386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410417734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Title and text 01">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EA4005B2-6EF9-E5C6-C7AE-B543512EE865}"/>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1999" cy="6857998"/>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62081" y="1230285"/>
            <a:ext cx="11450304" cy="4463150"/>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109366104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and Image 01">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56812A59-2407-1A07-DB68-50C1BBD83CC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3" name="Marcador de Posição da Imagem 2">
            <a:extLst>
              <a:ext uri="{FF2B5EF4-FFF2-40B4-BE49-F238E27FC236}">
                <a16:creationId xmlns:a16="http://schemas.microsoft.com/office/drawing/2014/main" id="{6E41F346-FABD-7A11-E3A6-5472C239BB8A}"/>
              </a:ext>
            </a:extLst>
          </p:cNvPr>
          <p:cNvSpPr>
            <a:spLocks noGrp="1"/>
          </p:cNvSpPr>
          <p:nvPr>
            <p:ph type="pic" sz="quarter" idx="11" hasCustomPrompt="1"/>
          </p:nvPr>
        </p:nvSpPr>
        <p:spPr>
          <a:xfrm>
            <a:off x="362081" y="1180408"/>
            <a:ext cx="11450304" cy="4987480"/>
          </a:xfrm>
          <a:prstGeom prst="rect">
            <a:avLst/>
          </a:prstGeom>
        </p:spPr>
        <p:txBody>
          <a:bodyPr/>
          <a:lstStyle>
            <a:lvl1pPr marL="0" indent="0">
              <a:buNone/>
              <a:defRPr sz="1800">
                <a:solidFill>
                  <a:schemeClr val="bg2">
                    <a:lumMod val="10000"/>
                  </a:schemeClr>
                </a:solidFill>
              </a:defRPr>
            </a:lvl1pPr>
          </a:lstStyle>
          <a:p>
            <a:r>
              <a:rPr lang="pt-PT" dirty="0" err="1"/>
              <a:t>Image</a:t>
            </a:r>
            <a:endParaRPr lang="pt-PT" dirty="0"/>
          </a:p>
        </p:txBody>
      </p:sp>
    </p:spTree>
    <p:extLst>
      <p:ext uri="{BB962C8B-B14F-4D97-AF65-F5344CB8AC3E}">
        <p14:creationId xmlns:p14="http://schemas.microsoft.com/office/powerpoint/2010/main" val="123129724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le and two columns">
    <p:spTree>
      <p:nvGrpSpPr>
        <p:cNvPr id="1" name=""/>
        <p:cNvGrpSpPr/>
        <p:nvPr/>
      </p:nvGrpSpPr>
      <p:grpSpPr>
        <a:xfrm>
          <a:off x="0" y="0"/>
          <a:ext cx="0" cy="0"/>
          <a:chOff x="0" y="0"/>
          <a:chExt cx="0" cy="0"/>
        </a:xfrm>
      </p:grpSpPr>
      <p:pic>
        <p:nvPicPr>
          <p:cNvPr id="6" name="Imagem 5">
            <a:extLst>
              <a:ext uri="{FF2B5EF4-FFF2-40B4-BE49-F238E27FC236}">
                <a16:creationId xmlns:a16="http://schemas.microsoft.com/office/drawing/2014/main" id="{9DF79A8C-FE91-3485-4E43-CE6FBD728A7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829323"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3" name="Marcador de Posição do Texto 4">
            <a:extLst>
              <a:ext uri="{FF2B5EF4-FFF2-40B4-BE49-F238E27FC236}">
                <a16:creationId xmlns:a16="http://schemas.microsoft.com/office/drawing/2014/main" id="{639A4524-3D4A-6E58-D139-90965EFF33B6}"/>
              </a:ext>
            </a:extLst>
          </p:cNvPr>
          <p:cNvSpPr>
            <a:spLocks noGrp="1"/>
          </p:cNvSpPr>
          <p:nvPr>
            <p:ph type="body" sz="quarter" idx="13" hasCustomPrompt="1"/>
          </p:nvPr>
        </p:nvSpPr>
        <p:spPr>
          <a:xfrm>
            <a:off x="362081" y="1116135"/>
            <a:ext cx="5383573" cy="54537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4" name="Marcador de Posição do Texto 4">
            <a:extLst>
              <a:ext uri="{FF2B5EF4-FFF2-40B4-BE49-F238E27FC236}">
                <a16:creationId xmlns:a16="http://schemas.microsoft.com/office/drawing/2014/main" id="{DC974C98-A99F-B8F4-5576-5CFBAA397588}"/>
              </a:ext>
            </a:extLst>
          </p:cNvPr>
          <p:cNvSpPr>
            <a:spLocks noGrp="1"/>
          </p:cNvSpPr>
          <p:nvPr>
            <p:ph type="body" sz="quarter" idx="14" hasCustomPrompt="1"/>
          </p:nvPr>
        </p:nvSpPr>
        <p:spPr>
          <a:xfrm>
            <a:off x="6071563" y="1116135"/>
            <a:ext cx="5740822" cy="54537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378055954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Image and text">
    <p:spTree>
      <p:nvGrpSpPr>
        <p:cNvPr id="1" name=""/>
        <p:cNvGrpSpPr/>
        <p:nvPr/>
      </p:nvGrpSpPr>
      <p:grpSpPr>
        <a:xfrm>
          <a:off x="0" y="0"/>
          <a:ext cx="0" cy="0"/>
          <a:chOff x="0" y="0"/>
          <a:chExt cx="0" cy="0"/>
        </a:xfrm>
      </p:grpSpPr>
      <p:pic>
        <p:nvPicPr>
          <p:cNvPr id="7" name="Imagem 6" descr="Uma imagem com símbolo, Gráficos, design&#10;&#10;Os conteúdos gerados por IA poderão estar incorretos.">
            <a:extLst>
              <a:ext uri="{FF2B5EF4-FFF2-40B4-BE49-F238E27FC236}">
                <a16:creationId xmlns:a16="http://schemas.microsoft.com/office/drawing/2014/main" id="{627902F3-921B-1F4E-C8C9-16308750713F}"/>
              </a:ext>
            </a:extLst>
          </p:cNvPr>
          <p:cNvPicPr>
            <a:picLocks noChangeAspect="1"/>
          </p:cNvPicPr>
          <p:nvPr userDrawn="1"/>
        </p:nvPicPr>
        <p:blipFill>
          <a:blip r:embed="rId2"/>
          <a:stretch>
            <a:fillRect/>
          </a:stretch>
        </p:blipFill>
        <p:spPr>
          <a:xfrm>
            <a:off x="-858" y="495005"/>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4946073" y="253012"/>
            <a:ext cx="6866312"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4" name="Marcador de Posição do Texto 4">
            <a:extLst>
              <a:ext uri="{FF2B5EF4-FFF2-40B4-BE49-F238E27FC236}">
                <a16:creationId xmlns:a16="http://schemas.microsoft.com/office/drawing/2014/main" id="{DC974C98-A99F-B8F4-5576-5CFBAA397588}"/>
              </a:ext>
            </a:extLst>
          </p:cNvPr>
          <p:cNvSpPr>
            <a:spLocks noGrp="1"/>
          </p:cNvSpPr>
          <p:nvPr>
            <p:ph type="body" sz="quarter" idx="14" hasCustomPrompt="1"/>
          </p:nvPr>
        </p:nvSpPr>
        <p:spPr>
          <a:xfrm>
            <a:off x="4946073" y="1116135"/>
            <a:ext cx="6866312" cy="3572243"/>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2">
            <a:extLst>
              <a:ext uri="{FF2B5EF4-FFF2-40B4-BE49-F238E27FC236}">
                <a16:creationId xmlns:a16="http://schemas.microsoft.com/office/drawing/2014/main" id="{E1B454C2-6889-2E64-F4FF-F9FFA56C811F}"/>
              </a:ext>
            </a:extLst>
          </p:cNvPr>
          <p:cNvSpPr>
            <a:spLocks noGrp="1"/>
          </p:cNvSpPr>
          <p:nvPr>
            <p:ph type="pic" sz="quarter" idx="11" hasCustomPrompt="1"/>
          </p:nvPr>
        </p:nvSpPr>
        <p:spPr>
          <a:xfrm>
            <a:off x="858" y="-33250"/>
            <a:ext cx="4567367" cy="6924502"/>
          </a:xfrm>
          <a:prstGeom prst="rect">
            <a:avLst/>
          </a:prstGeom>
        </p:spPr>
        <p:txBody>
          <a:bodyPr/>
          <a:lstStyle>
            <a:lvl1pPr marL="0" indent="0">
              <a:buNone/>
              <a:defRPr sz="2000">
                <a:solidFill>
                  <a:schemeClr val="bg2">
                    <a:lumMod val="25000"/>
                  </a:schemeClr>
                </a:solidFill>
              </a:defRPr>
            </a:lvl1pPr>
          </a:lstStyle>
          <a:p>
            <a:r>
              <a:rPr lang="pt-PT" dirty="0" err="1"/>
              <a:t>Image</a:t>
            </a:r>
            <a:endParaRPr lang="pt-PT" dirty="0"/>
          </a:p>
        </p:txBody>
      </p:sp>
    </p:spTree>
    <p:extLst>
      <p:ext uri="{BB962C8B-B14F-4D97-AF65-F5344CB8AC3E}">
        <p14:creationId xmlns:p14="http://schemas.microsoft.com/office/powerpoint/2010/main" val="361220088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Big title and text 01">
    <p:spTree>
      <p:nvGrpSpPr>
        <p:cNvPr id="1" name=""/>
        <p:cNvGrpSpPr/>
        <p:nvPr/>
      </p:nvGrpSpPr>
      <p:grpSpPr>
        <a:xfrm>
          <a:off x="0" y="0"/>
          <a:ext cx="0" cy="0"/>
          <a:chOff x="0" y="0"/>
          <a:chExt cx="0" cy="0"/>
        </a:xfrm>
      </p:grpSpPr>
      <p:pic>
        <p:nvPicPr>
          <p:cNvPr id="11" name="Imagem 10" descr="Uma imagem com símbolo, Gráficos, logótipo, design gráfico&#10;&#10;Os conteúdos gerados por IA poderão estar incorretos.">
            <a:extLst>
              <a:ext uri="{FF2B5EF4-FFF2-40B4-BE49-F238E27FC236}">
                <a16:creationId xmlns:a16="http://schemas.microsoft.com/office/drawing/2014/main" id="{1564B50D-1A1D-1525-A159-13ACD7A5CE4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8" name="Imagem 7" descr="Uma imagem com captura de ecrã, Gráficos, design gráfico, escuridão&#10;&#10;Os conteúdos gerados por IA poderão estar incorretos.">
            <a:extLst>
              <a:ext uri="{FF2B5EF4-FFF2-40B4-BE49-F238E27FC236}">
                <a16:creationId xmlns:a16="http://schemas.microsoft.com/office/drawing/2014/main" id="{65C488B6-DC2D-C8C2-2716-0A69EE5C1F5E}"/>
              </a:ext>
            </a:extLst>
          </p:cNvPr>
          <p:cNvPicPr>
            <a:picLocks noChangeAspect="1"/>
          </p:cNvPicPr>
          <p:nvPr userDrawn="1"/>
        </p:nvPicPr>
        <p:blipFill>
          <a:blip r:embed="rId3"/>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415637" y="352764"/>
            <a:ext cx="4141495" cy="1836254"/>
          </a:xfrm>
          <a:prstGeom prst="rect">
            <a:avLst/>
          </a:prstGeom>
        </p:spPr>
        <p:txBody>
          <a:bodyPr/>
          <a:lstStyle>
            <a:lvl1pPr marL="0" indent="0">
              <a:buNone/>
              <a:defRPr sz="3200" b="1">
                <a:solidFill>
                  <a:schemeClr val="bg1"/>
                </a:solidFill>
                <a:latin typeface="+mn-lt"/>
              </a:defRPr>
            </a:lvl1pPr>
          </a:lstStyle>
          <a:p>
            <a:pPr lvl="0"/>
            <a:r>
              <a:rPr lang="pt-PT" b="1" dirty="0"/>
              <a:t>BIG TITLE</a:t>
            </a:r>
            <a:endParaRPr lang="pt-PT" dirty="0"/>
          </a:p>
        </p:txBody>
      </p:sp>
      <p:sp>
        <p:nvSpPr>
          <p:cNvPr id="3" name="Marcador de Posição do Texto 4">
            <a:extLst>
              <a:ext uri="{FF2B5EF4-FFF2-40B4-BE49-F238E27FC236}">
                <a16:creationId xmlns:a16="http://schemas.microsoft.com/office/drawing/2014/main" id="{6F9E96A4-61FD-FB7E-A251-5F0CD10831ED}"/>
              </a:ext>
            </a:extLst>
          </p:cNvPr>
          <p:cNvSpPr>
            <a:spLocks noGrp="1"/>
          </p:cNvSpPr>
          <p:nvPr>
            <p:ph type="body" sz="quarter" idx="14" hasCustomPrompt="1"/>
          </p:nvPr>
        </p:nvSpPr>
        <p:spPr>
          <a:xfrm>
            <a:off x="5777345" y="1136073"/>
            <a:ext cx="6035039" cy="5331229"/>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40147093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Text Slide 01">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0" name="Imagem 9" descr="Uma imagem com captura de ecrã, preto, escuridão, Gráficos&#10;&#10;Os conteúdos gerados por IA poderão estar incorretos.">
            <a:extLst>
              <a:ext uri="{FF2B5EF4-FFF2-40B4-BE49-F238E27FC236}">
                <a16:creationId xmlns:a16="http://schemas.microsoft.com/office/drawing/2014/main" id="{B4A098E0-056A-781B-DBCA-F105A25B3D8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280AC"/>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89462576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3" name="Imagem 2" descr="Uma imagem com captura de ecrã, preto, escuridão, Gráficos&#10;&#10;Os conteúdos gerados por IA poderão estar incorretos.">
            <a:extLst>
              <a:ext uri="{FF2B5EF4-FFF2-40B4-BE49-F238E27FC236}">
                <a16:creationId xmlns:a16="http://schemas.microsoft.com/office/drawing/2014/main" id="{5ABD243A-205C-77FE-5DEE-B39F3343EAA2}"/>
              </a:ext>
            </a:extLst>
          </p:cNvPr>
          <p:cNvPicPr>
            <a:picLocks noChangeAspect="1"/>
          </p:cNvPicPr>
          <p:nvPr userDrawn="1"/>
        </p:nvPicPr>
        <p:blipFill>
          <a:blip r:embed="rId2"/>
          <a:stretch>
            <a:fillRect/>
          </a:stretch>
        </p:blipFill>
        <p:spPr>
          <a:xfrm>
            <a:off x="-1"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95426"/>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75304225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ext Slide 03">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6388806" y="0"/>
            <a:ext cx="5803193" cy="6858000"/>
          </a:xfrm>
          <a:prstGeom prst="rect">
            <a:avLst/>
          </a:prstGeom>
          <a:solidFill>
            <a:srgbClr val="E64424"/>
          </a:solidFill>
          <a:ln>
            <a:solidFill>
              <a:srgbClr val="A47B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 name="Imagem 2" descr="Uma imagem com captura de ecrã, preto, escuridão, Gráficos&#10;&#10;Os conteúdos gerados por IA poderão estar incorretos.">
            <a:extLst>
              <a:ext uri="{FF2B5EF4-FFF2-40B4-BE49-F238E27FC236}">
                <a16:creationId xmlns:a16="http://schemas.microsoft.com/office/drawing/2014/main" id="{4DBDFC11-384E-A3E9-FC5A-2323EC66850A}"/>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80" y="253012"/>
            <a:ext cx="5664646"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79" y="1053407"/>
            <a:ext cx="5664645" cy="540558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6" name="Marcador de Posição do Texto 4">
            <a:extLst>
              <a:ext uri="{FF2B5EF4-FFF2-40B4-BE49-F238E27FC236}">
                <a16:creationId xmlns:a16="http://schemas.microsoft.com/office/drawing/2014/main" id="{73A87AF5-2BEF-46B4-B7E3-D102D543CCA9}"/>
              </a:ext>
            </a:extLst>
          </p:cNvPr>
          <p:cNvSpPr>
            <a:spLocks noGrp="1"/>
          </p:cNvSpPr>
          <p:nvPr>
            <p:ph type="body" sz="quarter" idx="14" hasCustomPrompt="1"/>
          </p:nvPr>
        </p:nvSpPr>
        <p:spPr>
          <a:xfrm>
            <a:off x="6799811" y="1053407"/>
            <a:ext cx="5030110" cy="5405582"/>
          </a:xfrm>
          <a:prstGeom prst="rect">
            <a:avLst/>
          </a:prstGeom>
        </p:spPr>
        <p:txBody>
          <a:bodyPr/>
          <a:lstStyle>
            <a:lvl1pPr marL="0" indent="0">
              <a:buNone/>
              <a:defRPr sz="1800" b="0">
                <a:solidFill>
                  <a:schemeClr val="bg1"/>
                </a:solidFill>
                <a:latin typeface="Aptos" panose="020B0004020202020204" pitchFamily="34" charset="0"/>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231258282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Content Image Slide 01">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280AC"/>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101401958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Content Image Slide 02">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95426"/>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93441458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Content Image Slide 03">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35583F1E-2BA0-9612-03FB-2E26FA2B830F}"/>
              </a:ext>
            </a:extLst>
          </p:cNvPr>
          <p:cNvSpPr/>
          <p:nvPr userDrawn="1"/>
        </p:nvSpPr>
        <p:spPr>
          <a:xfrm>
            <a:off x="9293629" y="0"/>
            <a:ext cx="2898370" cy="6858000"/>
          </a:xfrm>
          <a:prstGeom prst="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Marcador de Posição do Texto 4">
            <a:extLst>
              <a:ext uri="{FF2B5EF4-FFF2-40B4-BE49-F238E27FC236}">
                <a16:creationId xmlns:a16="http://schemas.microsoft.com/office/drawing/2014/main" id="{C353DB45-C035-45D7-B7E9-7A34DFEE1091}"/>
              </a:ext>
            </a:extLst>
          </p:cNvPr>
          <p:cNvSpPr>
            <a:spLocks noGrp="1"/>
          </p:cNvSpPr>
          <p:nvPr>
            <p:ph type="body" sz="quarter" idx="11" hasCustomPrompt="1"/>
          </p:nvPr>
        </p:nvSpPr>
        <p:spPr>
          <a:xfrm>
            <a:off x="362079" y="253012"/>
            <a:ext cx="6861679" cy="483986"/>
          </a:xfrm>
          <a:prstGeom prst="rect">
            <a:avLst/>
          </a:prstGeom>
        </p:spPr>
        <p:txBody>
          <a:bodyPr/>
          <a:lstStyle>
            <a:lvl1pPr marL="0" indent="0">
              <a:buNone/>
              <a:defRPr sz="3200" b="1">
                <a:solidFill>
                  <a:srgbClr val="E64424"/>
                </a:solidFill>
                <a:latin typeface="+mn-lt"/>
              </a:defRPr>
            </a:lvl1pPr>
          </a:lstStyle>
          <a:p>
            <a:pPr lvl="0"/>
            <a:r>
              <a:rPr lang="pt-PT" b="1" dirty="0" err="1"/>
              <a:t>Title</a:t>
            </a:r>
            <a:endParaRPr lang="pt-PT" dirty="0"/>
          </a:p>
        </p:txBody>
      </p:sp>
      <p:sp>
        <p:nvSpPr>
          <p:cNvPr id="16" name="Marcador de Posição do Texto 4">
            <a:extLst>
              <a:ext uri="{FF2B5EF4-FFF2-40B4-BE49-F238E27FC236}">
                <a16:creationId xmlns:a16="http://schemas.microsoft.com/office/drawing/2014/main" id="{2D9ED27B-33A1-4392-BFA7-18E773D88F53}"/>
              </a:ext>
            </a:extLst>
          </p:cNvPr>
          <p:cNvSpPr>
            <a:spLocks noGrp="1"/>
          </p:cNvSpPr>
          <p:nvPr>
            <p:ph type="body" sz="quarter" idx="13" hasCustomPrompt="1"/>
          </p:nvPr>
        </p:nvSpPr>
        <p:spPr>
          <a:xfrm>
            <a:off x="362080" y="1236287"/>
            <a:ext cx="6861680" cy="5280401"/>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5" name="Marcador de Posição da Imagem 4">
            <a:extLst>
              <a:ext uri="{FF2B5EF4-FFF2-40B4-BE49-F238E27FC236}">
                <a16:creationId xmlns:a16="http://schemas.microsoft.com/office/drawing/2014/main" id="{0369D885-C64B-4D05-AA94-488DE4B3A534}"/>
              </a:ext>
            </a:extLst>
          </p:cNvPr>
          <p:cNvSpPr>
            <a:spLocks noGrp="1"/>
          </p:cNvSpPr>
          <p:nvPr>
            <p:ph type="pic" sz="quarter" idx="17"/>
          </p:nvPr>
        </p:nvSpPr>
        <p:spPr>
          <a:xfrm>
            <a:off x="7872152" y="252413"/>
            <a:ext cx="3857885" cy="6264275"/>
          </a:xfrm>
          <a:prstGeom prst="rect">
            <a:avLst/>
          </a:prstGeom>
        </p:spPr>
        <p:txBody>
          <a:bodyPr/>
          <a:lstStyle/>
          <a:p>
            <a:endParaRPr lang="pt-PT" dirty="0"/>
          </a:p>
        </p:txBody>
      </p:sp>
    </p:spTree>
    <p:extLst>
      <p:ext uri="{BB962C8B-B14F-4D97-AF65-F5344CB8AC3E}">
        <p14:creationId xmlns:p14="http://schemas.microsoft.com/office/powerpoint/2010/main" val="42797302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3 topics Image Slide 01">
    <p:spTree>
      <p:nvGrpSpPr>
        <p:cNvPr id="1" name=""/>
        <p:cNvGrpSpPr/>
        <p:nvPr/>
      </p:nvGrpSpPr>
      <p:grpSpPr>
        <a:xfrm>
          <a:off x="0" y="0"/>
          <a:ext cx="0" cy="0"/>
          <a:chOff x="0" y="0"/>
          <a:chExt cx="0" cy="0"/>
        </a:xfrm>
      </p:grpSpPr>
      <p:pic>
        <p:nvPicPr>
          <p:cNvPr id="5" name="Imagem 4">
            <a:extLst>
              <a:ext uri="{FF2B5EF4-FFF2-40B4-BE49-F238E27FC236}">
                <a16:creationId xmlns:a16="http://schemas.microsoft.com/office/drawing/2014/main" id="{62C6EF11-08B2-16DB-CE44-F304F821E12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6857999"/>
          </a:xfrm>
          <a:prstGeom prst="rect">
            <a:avLst/>
          </a:prstGeom>
        </p:spPr>
      </p:pic>
      <p:sp>
        <p:nvSpPr>
          <p:cNvPr id="11" name="Marcador de Posição do Texto 4">
            <a:extLst>
              <a:ext uri="{FF2B5EF4-FFF2-40B4-BE49-F238E27FC236}">
                <a16:creationId xmlns:a16="http://schemas.microsoft.com/office/drawing/2014/main" id="{BE395DA5-BCC2-4C15-AD8B-A794C212ED29}"/>
              </a:ext>
            </a:extLst>
          </p:cNvPr>
          <p:cNvSpPr>
            <a:spLocks noGrp="1"/>
          </p:cNvSpPr>
          <p:nvPr>
            <p:ph type="body" sz="quarter" idx="13" hasCustomPrompt="1"/>
          </p:nvPr>
        </p:nvSpPr>
        <p:spPr>
          <a:xfrm>
            <a:off x="727841" y="1661775"/>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12" name="Marcador de Posição do Texto 4">
            <a:extLst>
              <a:ext uri="{FF2B5EF4-FFF2-40B4-BE49-F238E27FC236}">
                <a16:creationId xmlns:a16="http://schemas.microsoft.com/office/drawing/2014/main" id="{9CDAA2B3-5DFD-4088-A14D-61485189275A}"/>
              </a:ext>
            </a:extLst>
          </p:cNvPr>
          <p:cNvSpPr>
            <a:spLocks noGrp="1"/>
          </p:cNvSpPr>
          <p:nvPr>
            <p:ph type="body" sz="quarter" idx="14" hasCustomPrompt="1"/>
          </p:nvPr>
        </p:nvSpPr>
        <p:spPr>
          <a:xfrm>
            <a:off x="727841" y="1102129"/>
            <a:ext cx="6047032" cy="353369"/>
          </a:xfrm>
          <a:prstGeom prst="rect">
            <a:avLst/>
          </a:prstGeom>
        </p:spPr>
        <p:txBody>
          <a:bodyPr/>
          <a:lstStyle>
            <a:lvl1pPr marL="0" indent="0">
              <a:buNone/>
              <a:defRPr sz="1800" b="1">
                <a:solidFill>
                  <a:srgbClr val="E280AC"/>
                </a:solidFill>
                <a:latin typeface="+mn-lt"/>
              </a:defRPr>
            </a:lvl1pPr>
          </a:lstStyle>
          <a:p>
            <a:pPr lvl="0"/>
            <a:r>
              <a:rPr lang="pt-PT" dirty="0" err="1"/>
              <a:t>Text</a:t>
            </a:r>
            <a:r>
              <a:rPr lang="pt-PT" dirty="0"/>
              <a:t> </a:t>
            </a:r>
            <a:r>
              <a:rPr lang="pt-PT" dirty="0" err="1"/>
              <a:t>here</a:t>
            </a:r>
            <a:endParaRPr lang="pt-PT" dirty="0"/>
          </a:p>
        </p:txBody>
      </p:sp>
      <p:sp>
        <p:nvSpPr>
          <p:cNvPr id="4" name="Retângulo 3">
            <a:extLst>
              <a:ext uri="{FF2B5EF4-FFF2-40B4-BE49-F238E27FC236}">
                <a16:creationId xmlns:a16="http://schemas.microsoft.com/office/drawing/2014/main" id="{91252F2E-AD91-4523-8522-0D35B6C2FF69}"/>
              </a:ext>
            </a:extLst>
          </p:cNvPr>
          <p:cNvSpPr/>
          <p:nvPr userDrawn="1"/>
        </p:nvSpPr>
        <p:spPr>
          <a:xfrm>
            <a:off x="362081" y="1102129"/>
            <a:ext cx="45719" cy="1617123"/>
          </a:xfrm>
          <a:prstGeom prst="rect">
            <a:avLst/>
          </a:prstGeom>
          <a:solidFill>
            <a:srgbClr val="E28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2" name="Retângulo 21">
            <a:extLst>
              <a:ext uri="{FF2B5EF4-FFF2-40B4-BE49-F238E27FC236}">
                <a16:creationId xmlns:a16="http://schemas.microsoft.com/office/drawing/2014/main" id="{0084B701-7C5D-43ED-BDD3-03D12D837E62}"/>
              </a:ext>
            </a:extLst>
          </p:cNvPr>
          <p:cNvSpPr/>
          <p:nvPr userDrawn="1"/>
        </p:nvSpPr>
        <p:spPr>
          <a:xfrm>
            <a:off x="362081" y="2963685"/>
            <a:ext cx="45719" cy="1617123"/>
          </a:xfrm>
          <a:prstGeom prst="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25" name="Retângulo 24">
            <a:extLst>
              <a:ext uri="{FF2B5EF4-FFF2-40B4-BE49-F238E27FC236}">
                <a16:creationId xmlns:a16="http://schemas.microsoft.com/office/drawing/2014/main" id="{6B668B8E-5B78-4F62-8BDC-942EF270C611}"/>
              </a:ext>
            </a:extLst>
          </p:cNvPr>
          <p:cNvSpPr/>
          <p:nvPr userDrawn="1"/>
        </p:nvSpPr>
        <p:spPr>
          <a:xfrm>
            <a:off x="362081" y="4825241"/>
            <a:ext cx="45719" cy="1617123"/>
          </a:xfrm>
          <a:prstGeom prst="rect">
            <a:avLst/>
          </a:prstGeom>
          <a:solidFill>
            <a:srgbClr val="E644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pt-PT"/>
          </a:p>
        </p:txBody>
      </p:sp>
      <p:sp>
        <p:nvSpPr>
          <p:cNvPr id="10" name="Marcador de Posição da Imagem 9">
            <a:extLst>
              <a:ext uri="{FF2B5EF4-FFF2-40B4-BE49-F238E27FC236}">
                <a16:creationId xmlns:a16="http://schemas.microsoft.com/office/drawing/2014/main" id="{22DA165B-F315-4673-B1DC-08CD6FD61882}"/>
              </a:ext>
            </a:extLst>
          </p:cNvPr>
          <p:cNvSpPr>
            <a:spLocks noGrp="1"/>
          </p:cNvSpPr>
          <p:nvPr>
            <p:ph type="pic" sz="quarter" idx="19" hasCustomPrompt="1"/>
          </p:nvPr>
        </p:nvSpPr>
        <p:spPr>
          <a:xfrm>
            <a:off x="8021782" y="1260764"/>
            <a:ext cx="4170218" cy="5597236"/>
          </a:xfrm>
          <a:prstGeom prst="rect">
            <a:avLst/>
          </a:prstGeom>
        </p:spPr>
        <p:txBody>
          <a:bodyPr/>
          <a:lstStyle>
            <a:lvl1pPr marL="0" indent="0">
              <a:buNone/>
              <a:defRPr sz="2000">
                <a:solidFill>
                  <a:schemeClr val="bg2">
                    <a:lumMod val="25000"/>
                  </a:schemeClr>
                </a:solidFill>
              </a:defRPr>
            </a:lvl1pPr>
          </a:lstStyle>
          <a:p>
            <a:r>
              <a:rPr lang="pt-PT" dirty="0" err="1"/>
              <a:t>Image</a:t>
            </a:r>
            <a:endParaRPr lang="pt-PT" dirty="0"/>
          </a:p>
        </p:txBody>
      </p:sp>
      <p:sp>
        <p:nvSpPr>
          <p:cNvPr id="15" name="Marcador de Posição do Texto 4">
            <a:extLst>
              <a:ext uri="{FF2B5EF4-FFF2-40B4-BE49-F238E27FC236}">
                <a16:creationId xmlns:a16="http://schemas.microsoft.com/office/drawing/2014/main" id="{361EF140-3398-47B4-89A7-6A6E57D44471}"/>
              </a:ext>
            </a:extLst>
          </p:cNvPr>
          <p:cNvSpPr>
            <a:spLocks noGrp="1"/>
          </p:cNvSpPr>
          <p:nvPr>
            <p:ph type="body" sz="quarter" idx="10" hasCustomPrompt="1"/>
          </p:nvPr>
        </p:nvSpPr>
        <p:spPr>
          <a:xfrm>
            <a:off x="362082" y="253012"/>
            <a:ext cx="9059010" cy="483986"/>
          </a:xfrm>
          <a:prstGeom prst="rect">
            <a:avLst/>
          </a:prstGeom>
        </p:spPr>
        <p:txBody>
          <a:bodyPr/>
          <a:lstStyle>
            <a:lvl1pPr marL="0" indent="0">
              <a:buNone/>
              <a:defRPr sz="3200" b="1">
                <a:solidFill>
                  <a:srgbClr val="E64424"/>
                </a:solidFill>
                <a:latin typeface="+mn-lt"/>
              </a:defRPr>
            </a:lvl1pPr>
          </a:lstStyle>
          <a:p>
            <a:pPr lvl="0"/>
            <a:r>
              <a:rPr lang="pt-PT" b="1" dirty="0"/>
              <a:t>TITLE</a:t>
            </a:r>
            <a:endParaRPr lang="pt-PT" dirty="0"/>
          </a:p>
        </p:txBody>
      </p:sp>
      <p:sp>
        <p:nvSpPr>
          <p:cNvPr id="7" name="Marcador de Posição do Texto 4">
            <a:extLst>
              <a:ext uri="{FF2B5EF4-FFF2-40B4-BE49-F238E27FC236}">
                <a16:creationId xmlns:a16="http://schemas.microsoft.com/office/drawing/2014/main" id="{FD69A608-2D5B-2081-6076-1BA9F1CF6F8C}"/>
              </a:ext>
            </a:extLst>
          </p:cNvPr>
          <p:cNvSpPr>
            <a:spLocks noGrp="1"/>
          </p:cNvSpPr>
          <p:nvPr>
            <p:ph type="body" sz="quarter" idx="20" hasCustomPrompt="1"/>
          </p:nvPr>
        </p:nvSpPr>
        <p:spPr>
          <a:xfrm>
            <a:off x="727841" y="3523331"/>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8" name="Marcador de Posição do Texto 4">
            <a:extLst>
              <a:ext uri="{FF2B5EF4-FFF2-40B4-BE49-F238E27FC236}">
                <a16:creationId xmlns:a16="http://schemas.microsoft.com/office/drawing/2014/main" id="{CD86DA81-4332-44D5-0C4E-7B0C90076BC3}"/>
              </a:ext>
            </a:extLst>
          </p:cNvPr>
          <p:cNvSpPr>
            <a:spLocks noGrp="1"/>
          </p:cNvSpPr>
          <p:nvPr>
            <p:ph type="body" sz="quarter" idx="21" hasCustomPrompt="1"/>
          </p:nvPr>
        </p:nvSpPr>
        <p:spPr>
          <a:xfrm>
            <a:off x="727841" y="2963685"/>
            <a:ext cx="6047032" cy="353369"/>
          </a:xfrm>
          <a:prstGeom prst="rect">
            <a:avLst/>
          </a:prstGeom>
        </p:spPr>
        <p:txBody>
          <a:bodyPr/>
          <a:lstStyle>
            <a:lvl1pPr marL="0" indent="0">
              <a:buNone/>
              <a:defRPr sz="1800" b="1">
                <a:solidFill>
                  <a:srgbClr val="E95426"/>
                </a:solidFill>
                <a:latin typeface="+mn-lt"/>
              </a:defRPr>
            </a:lvl1pPr>
          </a:lstStyle>
          <a:p>
            <a:pPr lvl="0"/>
            <a:r>
              <a:rPr lang="pt-PT" dirty="0" err="1"/>
              <a:t>Text</a:t>
            </a:r>
            <a:r>
              <a:rPr lang="pt-PT" dirty="0"/>
              <a:t> </a:t>
            </a:r>
            <a:r>
              <a:rPr lang="pt-PT" dirty="0" err="1"/>
              <a:t>here</a:t>
            </a:r>
            <a:endParaRPr lang="pt-PT" dirty="0"/>
          </a:p>
        </p:txBody>
      </p:sp>
      <p:sp>
        <p:nvSpPr>
          <p:cNvPr id="9" name="Marcador de Posição do Texto 4">
            <a:extLst>
              <a:ext uri="{FF2B5EF4-FFF2-40B4-BE49-F238E27FC236}">
                <a16:creationId xmlns:a16="http://schemas.microsoft.com/office/drawing/2014/main" id="{8628617B-50EA-D39F-71ED-57CFE633FDF8}"/>
              </a:ext>
            </a:extLst>
          </p:cNvPr>
          <p:cNvSpPr>
            <a:spLocks noGrp="1"/>
          </p:cNvSpPr>
          <p:nvPr>
            <p:ph type="body" sz="quarter" idx="22" hasCustomPrompt="1"/>
          </p:nvPr>
        </p:nvSpPr>
        <p:spPr>
          <a:xfrm>
            <a:off x="727841" y="5384887"/>
            <a:ext cx="6047032" cy="1057477"/>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
        <p:nvSpPr>
          <p:cNvPr id="13" name="Marcador de Posição do Texto 4">
            <a:extLst>
              <a:ext uri="{FF2B5EF4-FFF2-40B4-BE49-F238E27FC236}">
                <a16:creationId xmlns:a16="http://schemas.microsoft.com/office/drawing/2014/main" id="{8BE3A118-AA8A-D679-CE62-C36D8F014F90}"/>
              </a:ext>
            </a:extLst>
          </p:cNvPr>
          <p:cNvSpPr>
            <a:spLocks noGrp="1"/>
          </p:cNvSpPr>
          <p:nvPr>
            <p:ph type="body" sz="quarter" idx="23" hasCustomPrompt="1"/>
          </p:nvPr>
        </p:nvSpPr>
        <p:spPr>
          <a:xfrm>
            <a:off x="727841" y="4825241"/>
            <a:ext cx="6047032" cy="353369"/>
          </a:xfrm>
          <a:prstGeom prst="rect">
            <a:avLst/>
          </a:prstGeom>
        </p:spPr>
        <p:txBody>
          <a:bodyPr/>
          <a:lstStyle>
            <a:lvl1pPr marL="0" indent="0">
              <a:buNone/>
              <a:defRPr sz="1800" b="1">
                <a:solidFill>
                  <a:srgbClr val="E64424"/>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3158953649"/>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Background Title">
    <p:spTree>
      <p:nvGrpSpPr>
        <p:cNvPr id="1" name=""/>
        <p:cNvGrpSpPr/>
        <p:nvPr/>
      </p:nvGrpSpPr>
      <p:grpSpPr>
        <a:xfrm>
          <a:off x="0" y="0"/>
          <a:ext cx="0" cy="0"/>
          <a:chOff x="0" y="0"/>
          <a:chExt cx="0" cy="0"/>
        </a:xfrm>
      </p:grpSpPr>
      <p:pic>
        <p:nvPicPr>
          <p:cNvPr id="7" name="Imagem 6" descr="Uma imagem com captura de ecrã, Gráficos, texto, design gráfico&#10;&#10;Os conteúdos gerados por IA poderão estar incorretos.">
            <a:extLst>
              <a:ext uri="{FF2B5EF4-FFF2-40B4-BE49-F238E27FC236}">
                <a16:creationId xmlns:a16="http://schemas.microsoft.com/office/drawing/2014/main" id="{36BEB8DE-A9AD-00CB-4224-35458A257AAF}"/>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62081" y="253012"/>
            <a:ext cx="9599337" cy="483986"/>
          </a:xfrm>
          <a:prstGeom prst="rect">
            <a:avLst/>
          </a:prstGeom>
        </p:spPr>
        <p:txBody>
          <a:bodyPr/>
          <a:lstStyle>
            <a:lvl1pPr marL="0" indent="0">
              <a:buNone/>
              <a:defRPr sz="3200" b="1">
                <a:solidFill>
                  <a:schemeClr val="bg1"/>
                </a:solidFill>
                <a:latin typeface="+mn-lt"/>
              </a:defRPr>
            </a:lvl1pPr>
          </a:lstStyle>
          <a:p>
            <a:pPr lvl="0"/>
            <a:r>
              <a:rPr lang="pt-PT" b="1" dirty="0"/>
              <a:t>TITLE</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482137" y="2651760"/>
            <a:ext cx="11330247" cy="3815542"/>
          </a:xfrm>
          <a:prstGeom prst="rect">
            <a:avLst/>
          </a:prstGeom>
        </p:spPr>
        <p:txBody>
          <a:bodyPr/>
          <a:lstStyle>
            <a:lvl1pPr marL="0" indent="0">
              <a:buNone/>
              <a:defRPr sz="18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spTree>
    <p:extLst>
      <p:ext uri="{BB962C8B-B14F-4D97-AF65-F5344CB8AC3E}">
        <p14:creationId xmlns:p14="http://schemas.microsoft.com/office/powerpoint/2010/main" val="53066982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End Slide">
    <p:spTree>
      <p:nvGrpSpPr>
        <p:cNvPr id="1" name=""/>
        <p:cNvGrpSpPr/>
        <p:nvPr/>
      </p:nvGrpSpPr>
      <p:grpSpPr>
        <a:xfrm>
          <a:off x="0" y="0"/>
          <a:ext cx="0" cy="0"/>
          <a:chOff x="0" y="0"/>
          <a:chExt cx="0" cy="0"/>
        </a:xfrm>
      </p:grpSpPr>
      <p:pic>
        <p:nvPicPr>
          <p:cNvPr id="4" name="Imagem 3">
            <a:extLst>
              <a:ext uri="{FF2B5EF4-FFF2-40B4-BE49-F238E27FC236}">
                <a16:creationId xmlns:a16="http://schemas.microsoft.com/office/drawing/2014/main" id="{084FACAE-EF87-2C1D-74CB-403AFF0EAA42}"/>
              </a:ext>
            </a:extLst>
          </p:cNvPr>
          <p:cNvPicPr>
            <a:picLocks noChangeAspect="1"/>
          </p:cNvPicPr>
          <p:nvPr userDrawn="1"/>
        </p:nvPicPr>
        <p:blipFill>
          <a:blip r:embed="rId2"/>
          <a:srcRect/>
          <a:stretch/>
        </p:blipFill>
        <p:spPr>
          <a:xfrm>
            <a:off x="0" y="0"/>
            <a:ext cx="12192000" cy="6857999"/>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3743498" y="3767966"/>
            <a:ext cx="4705003" cy="790385"/>
          </a:xfrm>
          <a:prstGeom prst="rect">
            <a:avLst/>
          </a:prstGeom>
        </p:spPr>
        <p:txBody>
          <a:bodyPr/>
          <a:lstStyle>
            <a:lvl1pPr marL="0" indent="0" algn="ctr">
              <a:buNone/>
              <a:defRPr sz="6100" b="1">
                <a:solidFill>
                  <a:srgbClr val="283143"/>
                </a:solidFill>
                <a:latin typeface="+mn-lt"/>
              </a:defRPr>
            </a:lvl1pPr>
          </a:lstStyle>
          <a:p>
            <a:pPr lvl="0"/>
            <a:r>
              <a:rPr lang="pt-PT" b="1" dirty="0"/>
              <a:t>THANK YOU!</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3743499" y="4822166"/>
            <a:ext cx="4705002" cy="569342"/>
          </a:xfrm>
          <a:prstGeom prst="rect">
            <a:avLst/>
          </a:prstGeom>
        </p:spPr>
        <p:txBody>
          <a:bodyPr/>
          <a:lstStyle>
            <a:lvl1pPr marL="0" indent="0" algn="ctr">
              <a:buNone/>
              <a:defRPr sz="16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pic>
        <p:nvPicPr>
          <p:cNvPr id="3" name="Imagem 2" descr="Uma imagem com texto, Cara humana, sorrir, vestuário&#10;&#10;Os conteúdos gerados por IA podem estar incorretos.">
            <a:extLst>
              <a:ext uri="{FF2B5EF4-FFF2-40B4-BE49-F238E27FC236}">
                <a16:creationId xmlns:a16="http://schemas.microsoft.com/office/drawing/2014/main" id="{F83FD3E8-7295-8B72-9C2C-37F4837C10D2}"/>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130982290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4" name="Imagem 3" descr="Uma imagem com texto, captura de ecrã, Gráficos, design gráfico&#10;&#10;Os conteúdos gerados por IA poderão estar incorretos.">
            <a:extLst>
              <a:ext uri="{FF2B5EF4-FFF2-40B4-BE49-F238E27FC236}">
                <a16:creationId xmlns:a16="http://schemas.microsoft.com/office/drawing/2014/main" id="{084FACAE-EF87-2C1D-74CB-403AFF0EAA42}"/>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Marcador de Posição do Texto 4">
            <a:extLst>
              <a:ext uri="{FF2B5EF4-FFF2-40B4-BE49-F238E27FC236}">
                <a16:creationId xmlns:a16="http://schemas.microsoft.com/office/drawing/2014/main" id="{C0BE3B70-12BE-4673-B18A-2AC5BF4DEDFC}"/>
              </a:ext>
            </a:extLst>
          </p:cNvPr>
          <p:cNvSpPr>
            <a:spLocks noGrp="1"/>
          </p:cNvSpPr>
          <p:nvPr>
            <p:ph type="body" sz="quarter" idx="10" hasCustomPrompt="1"/>
          </p:nvPr>
        </p:nvSpPr>
        <p:spPr>
          <a:xfrm>
            <a:off x="7135092" y="1689579"/>
            <a:ext cx="4705003" cy="790385"/>
          </a:xfrm>
          <a:prstGeom prst="rect">
            <a:avLst/>
          </a:prstGeom>
        </p:spPr>
        <p:txBody>
          <a:bodyPr/>
          <a:lstStyle>
            <a:lvl1pPr marL="0" indent="0" algn="ctr">
              <a:buNone/>
              <a:defRPr sz="6100" b="1">
                <a:solidFill>
                  <a:srgbClr val="E64424"/>
                </a:solidFill>
                <a:latin typeface="+mn-lt"/>
              </a:defRPr>
            </a:lvl1pPr>
          </a:lstStyle>
          <a:p>
            <a:pPr lvl="0"/>
            <a:r>
              <a:rPr lang="pt-PT" b="1" dirty="0"/>
              <a:t>THANK YOU!</a:t>
            </a:r>
            <a:endParaRPr lang="pt-PT" dirty="0"/>
          </a:p>
        </p:txBody>
      </p:sp>
      <p:sp>
        <p:nvSpPr>
          <p:cNvPr id="5" name="Marcador de Posição do Texto 4">
            <a:extLst>
              <a:ext uri="{FF2B5EF4-FFF2-40B4-BE49-F238E27FC236}">
                <a16:creationId xmlns:a16="http://schemas.microsoft.com/office/drawing/2014/main" id="{8BFC2289-6A50-4D7B-AC3B-0BC9E894D62D}"/>
              </a:ext>
            </a:extLst>
          </p:cNvPr>
          <p:cNvSpPr>
            <a:spLocks noGrp="1"/>
          </p:cNvSpPr>
          <p:nvPr>
            <p:ph type="body" sz="quarter" idx="11" hasCustomPrompt="1"/>
          </p:nvPr>
        </p:nvSpPr>
        <p:spPr>
          <a:xfrm>
            <a:off x="7135093" y="2978727"/>
            <a:ext cx="4705002" cy="3090240"/>
          </a:xfrm>
          <a:prstGeom prst="rect">
            <a:avLst/>
          </a:prstGeom>
        </p:spPr>
        <p:txBody>
          <a:bodyPr/>
          <a:lstStyle>
            <a:lvl1pPr marL="0" indent="0">
              <a:buNone/>
              <a:defRPr sz="1600" b="0">
                <a:solidFill>
                  <a:schemeClr val="bg2">
                    <a:lumMod val="10000"/>
                  </a:schemeClr>
                </a:solidFill>
                <a:latin typeface="+mn-lt"/>
              </a:defRPr>
            </a:lvl1pPr>
          </a:lstStyle>
          <a:p>
            <a:pPr lvl="0"/>
            <a:r>
              <a:rPr lang="pt-PT" dirty="0" err="1"/>
              <a:t>Text</a:t>
            </a:r>
            <a:r>
              <a:rPr lang="pt-PT" dirty="0"/>
              <a:t> </a:t>
            </a:r>
            <a:r>
              <a:rPr lang="pt-PT" dirty="0" err="1"/>
              <a:t>here</a:t>
            </a:r>
            <a:endParaRPr lang="pt-PT" dirty="0"/>
          </a:p>
        </p:txBody>
      </p:sp>
      <p:pic>
        <p:nvPicPr>
          <p:cNvPr id="3" name="Imagem 2" descr="Uma imagem com texto, Cara humana, sorrir, vestuário&#10;&#10;Os conteúdos gerados por IA podem estar incorretos.">
            <a:extLst>
              <a:ext uri="{FF2B5EF4-FFF2-40B4-BE49-F238E27FC236}">
                <a16:creationId xmlns:a16="http://schemas.microsoft.com/office/drawing/2014/main" id="{2F288939-FC5F-9AC4-0CA8-AE6E494984F4}"/>
              </a:ext>
            </a:extLst>
          </p:cNvPr>
          <p:cNvPicPr>
            <a:picLocks noChangeAspect="1"/>
          </p:cNvPicPr>
          <p:nvPr userDrawn="1"/>
        </p:nvPicPr>
        <p:blipFill>
          <a:blip r:embed="rId3"/>
          <a:srcRect t="90950" b="1132"/>
          <a:stretch>
            <a:fillRect/>
          </a:stretch>
        </p:blipFill>
        <p:spPr>
          <a:xfrm>
            <a:off x="0" y="6271796"/>
            <a:ext cx="12192000" cy="543074"/>
          </a:xfrm>
          <a:prstGeom prst="rect">
            <a:avLst/>
          </a:prstGeom>
        </p:spPr>
      </p:pic>
    </p:spTree>
    <p:extLst>
      <p:ext uri="{BB962C8B-B14F-4D97-AF65-F5344CB8AC3E}">
        <p14:creationId xmlns:p14="http://schemas.microsoft.com/office/powerpoint/2010/main" val="1478408616"/>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Title and text 01">
  <p:cSld name="3_Title and text 01">
    <p:spTree>
      <p:nvGrpSpPr>
        <p:cNvPr id="1" name="Shape 41"/>
        <p:cNvGrpSpPr/>
        <p:nvPr/>
      </p:nvGrpSpPr>
      <p:grpSpPr>
        <a:xfrm>
          <a:off x="0" y="0"/>
          <a:ext cx="0" cy="0"/>
          <a:chOff x="0" y="0"/>
          <a:chExt cx="0" cy="0"/>
        </a:xfrm>
      </p:grpSpPr>
      <p:pic>
        <p:nvPicPr>
          <p:cNvPr id="42" name="Google Shape;42;p37"/>
          <p:cNvPicPr preferRelativeResize="0"/>
          <p:nvPr/>
        </p:nvPicPr>
        <p:blipFill rotWithShape="1">
          <a:blip r:embed="rId2">
            <a:alphaModFix/>
          </a:blip>
          <a:srcRect/>
          <a:stretch/>
        </p:blipFill>
        <p:spPr>
          <a:xfrm>
            <a:off x="0" y="0"/>
            <a:ext cx="12192000" cy="6857999"/>
          </a:xfrm>
          <a:prstGeom prst="rect">
            <a:avLst/>
          </a:prstGeom>
          <a:noFill/>
          <a:ln>
            <a:noFill/>
          </a:ln>
        </p:spPr>
      </p:pic>
      <p:sp>
        <p:nvSpPr>
          <p:cNvPr id="43" name="Google Shape;43;p37"/>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4" name="Google Shape;44;p37"/>
          <p:cNvSpPr txBox="1">
            <a:spLocks noGrp="1"/>
          </p:cNvSpPr>
          <p:nvPr>
            <p:ph type="body" idx="2"/>
          </p:nvPr>
        </p:nvSpPr>
        <p:spPr>
          <a:xfrm>
            <a:off x="362081" y="1230284"/>
            <a:ext cx="11450304" cy="5237018"/>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rgbClr val="222240"/>
              </a:buClr>
              <a:buSzPts val="2000"/>
              <a:buFont typeface="Arial"/>
              <a:buNone/>
              <a:defRPr sz="2000" b="0" i="0" u="none" strike="noStrike" cap="none">
                <a:solidFill>
                  <a:srgbClr val="222240"/>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315892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slideLayout" Target="../slideLayouts/slideLayout37.xml"/><Relationship Id="rId18" Type="http://schemas.openxmlformats.org/officeDocument/2006/relationships/slideLayout" Target="../slideLayouts/slideLayout42.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theme" Target="../theme/theme2.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slideLayout" Target="../slideLayouts/slideLayout61.xml"/><Relationship Id="rId18" Type="http://schemas.openxmlformats.org/officeDocument/2006/relationships/slideLayout" Target="../slideLayouts/slideLayout66.xml"/><Relationship Id="rId26" Type="http://schemas.openxmlformats.org/officeDocument/2006/relationships/slideLayout" Target="../slideLayouts/slideLayout74.xml"/><Relationship Id="rId3" Type="http://schemas.openxmlformats.org/officeDocument/2006/relationships/slideLayout" Target="../slideLayouts/slideLayout51.xml"/><Relationship Id="rId21" Type="http://schemas.openxmlformats.org/officeDocument/2006/relationships/slideLayout" Target="../slideLayouts/slideLayout69.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17" Type="http://schemas.openxmlformats.org/officeDocument/2006/relationships/slideLayout" Target="../slideLayouts/slideLayout65.xml"/><Relationship Id="rId25" Type="http://schemas.openxmlformats.org/officeDocument/2006/relationships/slideLayout" Target="../slideLayouts/slideLayout73.xml"/><Relationship Id="rId2" Type="http://schemas.openxmlformats.org/officeDocument/2006/relationships/slideLayout" Target="../slideLayouts/slideLayout50.xml"/><Relationship Id="rId16" Type="http://schemas.openxmlformats.org/officeDocument/2006/relationships/slideLayout" Target="../slideLayouts/slideLayout64.xml"/><Relationship Id="rId20" Type="http://schemas.openxmlformats.org/officeDocument/2006/relationships/slideLayout" Target="../slideLayouts/slideLayout68.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24" Type="http://schemas.openxmlformats.org/officeDocument/2006/relationships/slideLayout" Target="../slideLayouts/slideLayout72.xml"/><Relationship Id="rId5" Type="http://schemas.openxmlformats.org/officeDocument/2006/relationships/slideLayout" Target="../slideLayouts/slideLayout53.xml"/><Relationship Id="rId15" Type="http://schemas.openxmlformats.org/officeDocument/2006/relationships/slideLayout" Target="../slideLayouts/slideLayout63.xml"/><Relationship Id="rId23" Type="http://schemas.openxmlformats.org/officeDocument/2006/relationships/slideLayout" Target="../slideLayouts/slideLayout71.xml"/><Relationship Id="rId28" Type="http://schemas.openxmlformats.org/officeDocument/2006/relationships/theme" Target="../theme/theme3.xml"/><Relationship Id="rId10" Type="http://schemas.openxmlformats.org/officeDocument/2006/relationships/slideLayout" Target="../slideLayouts/slideLayout58.xml"/><Relationship Id="rId19" Type="http://schemas.openxmlformats.org/officeDocument/2006/relationships/slideLayout" Target="../slideLayouts/slideLayout67.xml"/><Relationship Id="rId4" Type="http://schemas.openxmlformats.org/officeDocument/2006/relationships/slideLayout" Target="../slideLayouts/slideLayout52.xml"/><Relationship Id="rId9" Type="http://schemas.openxmlformats.org/officeDocument/2006/relationships/slideLayout" Target="../slideLayouts/slideLayout57.xml"/><Relationship Id="rId14" Type="http://schemas.openxmlformats.org/officeDocument/2006/relationships/slideLayout" Target="../slideLayouts/slideLayout62.xml"/><Relationship Id="rId22" Type="http://schemas.openxmlformats.org/officeDocument/2006/relationships/slideLayout" Target="../slideLayouts/slideLayout70.xml"/><Relationship Id="rId27"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5" r:id="rId6"/>
    <p:sldLayoutId id="2147483656" r:id="rId7"/>
    <p:sldLayoutId id="2147483657" r:id="rId8"/>
    <p:sldLayoutId id="2147483659" r:id="rId9"/>
    <p:sldLayoutId id="2147483660" r:id="rId10"/>
    <p:sldLayoutId id="2147483661" r:id="rId11"/>
    <p:sldLayoutId id="2147483662" r:id="rId12"/>
    <p:sldLayoutId id="2147483663" r:id="rId13"/>
    <p:sldLayoutId id="2147483664" r:id="rId14"/>
    <p:sldLayoutId id="2147483665" r:id="rId15"/>
    <p:sldLayoutId id="2147483666" r:id="rId16"/>
    <p:sldLayoutId id="2147483667" r:id="rId17"/>
    <p:sldLayoutId id="2147483668" r:id="rId18"/>
    <p:sldLayoutId id="2147483669" r:id="rId19"/>
    <p:sldLayoutId id="2147483670" r:id="rId20"/>
    <p:sldLayoutId id="2147483671" r:id="rId21"/>
    <p:sldLayoutId id="2147483672" r:id="rId22"/>
    <p:sldLayoutId id="2147483673" r:id="rId23"/>
    <p:sldLayoutId id="2147483674" r:id="rId2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147"/>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 id="2147483689" r:id="rId14"/>
    <p:sldLayoutId id="2147483690" r:id="rId15"/>
    <p:sldLayoutId id="2147483691" r:id="rId16"/>
    <p:sldLayoutId id="2147483692" r:id="rId17"/>
    <p:sldLayoutId id="2147483693" r:id="rId18"/>
    <p:sldLayoutId id="2147483694" r:id="rId19"/>
    <p:sldLayoutId id="2147483695" r:id="rId20"/>
    <p:sldLayoutId id="2147483696" r:id="rId21"/>
    <p:sldLayoutId id="2147483697" r:id="rId22"/>
    <p:sldLayoutId id="2147483698" r:id="rId23"/>
    <p:sldLayoutId id="2147483699" r:id="rId2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5860415"/>
      </p:ext>
    </p:extLst>
  </p:cSld>
  <p:clrMap bg1="lt1" tx1="dk1" bg2="lt2" tx2="dk2" accent1="accent1" accent2="accent2" accent3="accent3" accent4="accent4" accent5="accent5" accent6="accent6" hlink="hlink" folHlink="folHlink"/>
  <p:sldLayoutIdLst>
    <p:sldLayoutId id="2147483702" r:id="rId1"/>
    <p:sldLayoutId id="2147483703" r:id="rId2"/>
    <p:sldLayoutId id="2147483704" r:id="rId3"/>
    <p:sldLayoutId id="2147483705" r:id="rId4"/>
    <p:sldLayoutId id="2147483706" r:id="rId5"/>
    <p:sldLayoutId id="2147483707" r:id="rId6"/>
    <p:sldLayoutId id="2147483708" r:id="rId7"/>
    <p:sldLayoutId id="2147483709" r:id="rId8"/>
    <p:sldLayoutId id="2147483710" r:id="rId9"/>
    <p:sldLayoutId id="2147483711" r:id="rId10"/>
    <p:sldLayoutId id="2147483712" r:id="rId11"/>
    <p:sldLayoutId id="2147483713" r:id="rId12"/>
    <p:sldLayoutId id="2147483714" r:id="rId13"/>
    <p:sldLayoutId id="2147483715" r:id="rId14"/>
    <p:sldLayoutId id="2147483716" r:id="rId15"/>
    <p:sldLayoutId id="2147483717" r:id="rId16"/>
    <p:sldLayoutId id="2147483718" r:id="rId17"/>
    <p:sldLayoutId id="2147483719" r:id="rId18"/>
    <p:sldLayoutId id="2147483720" r:id="rId19"/>
    <p:sldLayoutId id="2147483721" r:id="rId20"/>
    <p:sldLayoutId id="2147483722" r:id="rId21"/>
    <p:sldLayoutId id="2147483723" r:id="rId22"/>
    <p:sldLayoutId id="2147483724" r:id="rId23"/>
    <p:sldLayoutId id="2147483725" r:id="rId24"/>
    <p:sldLayoutId id="2147483726" r:id="rId25"/>
    <p:sldLayoutId id="2147483727" r:id="rId26"/>
    <p:sldLayoutId id="2147483728" r:id="rId27"/>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3.xml"/><Relationship Id="rId1" Type="http://schemas.openxmlformats.org/officeDocument/2006/relationships/slideLayout" Target="../slideLayouts/slideLayout3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4.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2.xml"/></Relationships>
</file>

<file path=ppt/slides/_rels/slide1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8.xml"/><Relationship Id="rId1" Type="http://schemas.openxmlformats.org/officeDocument/2006/relationships/slideLayout" Target="../slideLayouts/slideLayout3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4.xml"/></Relationships>
</file>

<file path=ppt/slides/_rels/slide1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1.xml"/><Relationship Id="rId1" Type="http://schemas.openxmlformats.org/officeDocument/2006/relationships/slideLayout" Target="../slideLayouts/slideLayout32.xml"/></Relationships>
</file>

<file path=ppt/slides/_rels/slide1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12.xml"/><Relationship Id="rId1" Type="http://schemas.openxmlformats.org/officeDocument/2006/relationships/slideLayout" Target="../slideLayouts/slideLayout45.xml"/></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3.xml"/><Relationship Id="rId1" Type="http://schemas.openxmlformats.org/officeDocument/2006/relationships/slideLayout" Target="../slideLayouts/slideLayout43.xml"/></Relationships>
</file>

<file path=ppt/slides/_rels/slide18.xml.rels><?xml version="1.0" encoding="UTF-8" standalone="yes"?>
<Relationships xmlns="http://schemas.openxmlformats.org/package/2006/relationships"><Relationship Id="rId8" Type="http://schemas.openxmlformats.org/officeDocument/2006/relationships/image" Target="../media/image38.png"/><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36.xml"/><Relationship Id="rId6" Type="http://schemas.openxmlformats.org/officeDocument/2006/relationships/image" Target="../media/image36.png"/><Relationship Id="rId5" Type="http://schemas.openxmlformats.org/officeDocument/2006/relationships/image" Target="../media/image35.png"/><Relationship Id="rId10" Type="http://schemas.openxmlformats.org/officeDocument/2006/relationships/image" Target="../media/image40.png"/><Relationship Id="rId4" Type="http://schemas.openxmlformats.org/officeDocument/2006/relationships/image" Target="../media/image34.png"/><Relationship Id="rId9" Type="http://schemas.openxmlformats.org/officeDocument/2006/relationships/image" Target="../media/image39.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4.xml"/></Relationships>
</file>

<file path=ppt/slides/_rels/slide2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34.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microsoft.com/office/2018/10/relationships/comments" Target="../comments/modernComment_113_0.xml"/><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41.png"/></Relationships>
</file>

<file path=ppt/slides/_rels/slide26.xml.rels><?xml version="1.0" encoding="UTF-8" standalone="yes"?>
<Relationships xmlns="http://schemas.openxmlformats.org/package/2006/relationships"><Relationship Id="rId3" Type="http://schemas.microsoft.com/office/2018/10/relationships/comments" Target="../comments/modernComment_114_0.xml"/><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microsoft.com/office/2018/10/relationships/comments" Target="../comments/modernComment_115_0.xml"/><Relationship Id="rId2" Type="http://schemas.openxmlformats.org/officeDocument/2006/relationships/notesSlide" Target="../notesSlides/notesSlide21.xml"/><Relationship Id="rId1" Type="http://schemas.openxmlformats.org/officeDocument/2006/relationships/slideLayout" Target="../slideLayouts/slideLayout5.xml"/><Relationship Id="rId4" Type="http://schemas.openxmlformats.org/officeDocument/2006/relationships/image" Target="../media/image42.jpeg"/></Relationships>
</file>

<file path=ppt/slides/_rels/slide28.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4.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microsoft.com/office/2018/10/relationships/comments" Target="../comments/modernComment_118_0.xml"/><Relationship Id="rId2" Type="http://schemas.openxmlformats.org/officeDocument/2006/relationships/notesSlide" Target="../notesSlides/notesSlide23.xml"/><Relationship Id="rId1" Type="http://schemas.openxmlformats.org/officeDocument/2006/relationships/slideLayout" Target="../slideLayouts/slideLayout3.xml"/><Relationship Id="rId4" Type="http://schemas.openxmlformats.org/officeDocument/2006/relationships/image" Target="../media/image43.png"/></Relationships>
</file>

<file path=ppt/slides/_rels/slide32.xml.rels><?xml version="1.0" encoding="UTF-8" standalone="yes"?>
<Relationships xmlns="http://schemas.openxmlformats.org/package/2006/relationships"><Relationship Id="rId3" Type="http://schemas.openxmlformats.org/officeDocument/2006/relationships/hyperlink" Target="https://epale.ec.europa.eu/" TargetMode="External"/><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openxmlformats.org/officeDocument/2006/relationships/hyperlink" Target="https://eures.ec.europa.eu/" TargetMode="Externa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43.png"/><Relationship Id="rId2" Type="http://schemas.microsoft.com/office/2018/10/relationships/comments" Target="../comments/modernComment_120_79154A62.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hyperlink" Target="https://joint-research-centre.ec.europa.eu/" TargetMode="External"/><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72"/>
        <p:cNvGrpSpPr/>
        <p:nvPr/>
      </p:nvGrpSpPr>
      <p:grpSpPr>
        <a:xfrm>
          <a:off x="0" y="0"/>
          <a:ext cx="0" cy="0"/>
          <a:chOff x="0" y="0"/>
          <a:chExt cx="0" cy="0"/>
        </a:xfrm>
      </p:grpSpPr>
      <p:sp>
        <p:nvSpPr>
          <p:cNvPr id="273" name="Google Shape;273;g377fcdc439e_0_0"/>
          <p:cNvSpPr txBox="1">
            <a:spLocks noGrp="1"/>
          </p:cNvSpPr>
          <p:nvPr>
            <p:ph type="body" idx="1"/>
          </p:nvPr>
        </p:nvSpPr>
        <p:spPr>
          <a:xfrm>
            <a:off x="432261" y="3142210"/>
            <a:ext cx="4838400" cy="1762200"/>
          </a:xfrm>
          <a:prstGeom prst="rect">
            <a:avLst/>
          </a:prstGeom>
        </p:spPr>
        <p:txBody>
          <a:bodyPr spcFirstLastPara="1" wrap="square" lIns="91425" tIns="45700" rIns="91425" bIns="45700" anchor="t" anchorCtr="0">
            <a:noAutofit/>
          </a:bodyPr>
          <a:lstStyle/>
          <a:p>
            <a:pPr marL="0" lvl="0" indent="0" algn="l" rtl="0">
              <a:spcBef>
                <a:spcPts val="1000"/>
              </a:spcBef>
              <a:spcAft>
                <a:spcPts val="0"/>
              </a:spcAft>
              <a:buNone/>
            </a:pPr>
            <a:r>
              <a:rPr lang="es-ES" noProof="0" dirty="0"/>
              <a:t>Módulo 3:</a:t>
            </a:r>
          </a:p>
          <a:p>
            <a:pPr marL="0" lvl="0" indent="0" algn="l" rtl="0">
              <a:spcBef>
                <a:spcPts val="1000"/>
              </a:spcBef>
              <a:spcAft>
                <a:spcPts val="0"/>
              </a:spcAft>
              <a:buNone/>
            </a:pPr>
            <a:r>
              <a:rPr lang="es-ES" noProof="0" dirty="0"/>
              <a:t>Analizar Oportunidades de Formación</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F720FC-3D74-1AFF-D981-6953D0BEC040}"/>
            </a:ext>
          </a:extLst>
        </p:cNvPr>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411A5F82-FF34-133E-18DE-543A317870E3}"/>
              </a:ext>
            </a:extLst>
          </p:cNvPr>
          <p:cNvSpPr>
            <a:spLocks noGrp="1"/>
          </p:cNvSpPr>
          <p:nvPr>
            <p:ph type="body" sz="quarter" idx="10"/>
          </p:nvPr>
        </p:nvSpPr>
        <p:spPr>
          <a:xfrm>
            <a:off x="362081" y="253012"/>
            <a:ext cx="9829323" cy="817716"/>
          </a:xfrm>
        </p:spPr>
        <p:txBody>
          <a:bodyPr/>
          <a:lstStyle/>
          <a:p>
            <a:r>
              <a:rPr lang="es-ES" sz="2800" noProof="0" dirty="0"/>
              <a:t>MÓDULO 3:  Analizar Oportunidades de Formación– UNIDADES (1h 15 min)</a:t>
            </a:r>
          </a:p>
          <a:p>
            <a:endParaRPr lang="es-ES" noProof="0" dirty="0"/>
          </a:p>
        </p:txBody>
      </p:sp>
      <p:sp>
        <p:nvSpPr>
          <p:cNvPr id="3" name="Marcador de Posição do Texto 2">
            <a:extLst>
              <a:ext uri="{FF2B5EF4-FFF2-40B4-BE49-F238E27FC236}">
                <a16:creationId xmlns:a16="http://schemas.microsoft.com/office/drawing/2014/main" id="{D2394577-8430-D045-40D9-76195331527C}"/>
              </a:ext>
            </a:extLst>
          </p:cNvPr>
          <p:cNvSpPr>
            <a:spLocks noGrp="1"/>
          </p:cNvSpPr>
          <p:nvPr>
            <p:ph type="body" sz="quarter" idx="13"/>
          </p:nvPr>
        </p:nvSpPr>
        <p:spPr>
          <a:xfrm>
            <a:off x="0" y="2118231"/>
            <a:ext cx="5460746" cy="1346459"/>
          </a:xfrm>
        </p:spPr>
        <p:txBody>
          <a:bodyPr/>
          <a:lstStyle/>
          <a:p>
            <a:pPr marL="971550" lvl="1" indent="-285750">
              <a:buFont typeface="Wingdings" panose="05000000000000000000" pitchFamily="2" charset="2"/>
              <a:buChar char="ü"/>
            </a:pPr>
            <a:r>
              <a:rPr lang="es-ES" sz="1800" noProof="0" dirty="0"/>
              <a:t>Aprendizaje permanente: muchas vías, un solo objetivo</a:t>
            </a:r>
          </a:p>
          <a:p>
            <a:pPr marL="971550" lvl="1" indent="-285750">
              <a:buFont typeface="Wingdings" panose="05000000000000000000" pitchFamily="2" charset="2"/>
              <a:buChar char="ü"/>
            </a:pPr>
            <a:r>
              <a:rPr lang="es-ES" sz="1800" noProof="0" dirty="0"/>
              <a:t>Aprendizaje formal, no formal e informal</a:t>
            </a:r>
          </a:p>
          <a:p>
            <a:pPr marL="971550" lvl="1" indent="-285750">
              <a:buFont typeface="Wingdings" panose="05000000000000000000" pitchFamily="2" charset="2"/>
              <a:buChar char="ü"/>
            </a:pPr>
            <a:r>
              <a:rPr lang="es-ES" sz="1800" noProof="0" dirty="0"/>
              <a:t>Resumen de las oportunidades de aprendizaje</a:t>
            </a:r>
          </a:p>
          <a:p>
            <a:pPr marL="971550" lvl="1" indent="-285750">
              <a:buFont typeface="Wingdings" panose="05000000000000000000" pitchFamily="2" charset="2"/>
              <a:buChar char="ü"/>
            </a:pPr>
            <a:endParaRPr lang="es-ES" noProof="0" dirty="0"/>
          </a:p>
          <a:p>
            <a:endParaRPr lang="es-ES" noProof="0" dirty="0"/>
          </a:p>
        </p:txBody>
      </p:sp>
      <p:grpSp>
        <p:nvGrpSpPr>
          <p:cNvPr id="5" name="Group 11">
            <a:extLst>
              <a:ext uri="{FF2B5EF4-FFF2-40B4-BE49-F238E27FC236}">
                <a16:creationId xmlns:a16="http://schemas.microsoft.com/office/drawing/2014/main" id="{AD9DD25D-CD94-5D65-396B-E2863924AE71}"/>
              </a:ext>
            </a:extLst>
          </p:cNvPr>
          <p:cNvGrpSpPr/>
          <p:nvPr/>
        </p:nvGrpSpPr>
        <p:grpSpPr>
          <a:xfrm>
            <a:off x="427969" y="1116135"/>
            <a:ext cx="4848773" cy="896771"/>
            <a:chOff x="317392" y="1272847"/>
            <a:chExt cx="4848773" cy="896771"/>
          </a:xfrm>
        </p:grpSpPr>
        <p:sp>
          <p:nvSpPr>
            <p:cNvPr id="6" name="Retângulo: Cantos Arredondados 4">
              <a:extLst>
                <a:ext uri="{FF2B5EF4-FFF2-40B4-BE49-F238E27FC236}">
                  <a16:creationId xmlns:a16="http://schemas.microsoft.com/office/drawing/2014/main" id="{42C79A9E-99E4-8ADB-82E5-DA9BA683A0EA}"/>
                </a:ext>
              </a:extLst>
            </p:cNvPr>
            <p:cNvSpPr/>
            <p:nvPr/>
          </p:nvSpPr>
          <p:spPr>
            <a:xfrm>
              <a:off x="415951" y="1272847"/>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7" name="Retângulo: Cantos Arredondados 11">
              <a:extLst>
                <a:ext uri="{FF2B5EF4-FFF2-40B4-BE49-F238E27FC236}">
                  <a16:creationId xmlns:a16="http://schemas.microsoft.com/office/drawing/2014/main" id="{E47942E4-7B9D-CAA7-BCD2-A33D39CA416A}"/>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8" name="CaixaDeTexto 18">
              <a:extLst>
                <a:ext uri="{FF2B5EF4-FFF2-40B4-BE49-F238E27FC236}">
                  <a16:creationId xmlns:a16="http://schemas.microsoft.com/office/drawing/2014/main" id="{AC56CD28-CDE2-41FD-8AAA-BDCF18BA6C03}"/>
                </a:ext>
              </a:extLst>
            </p:cNvPr>
            <p:cNvSpPr txBox="1"/>
            <p:nvPr/>
          </p:nvSpPr>
          <p:spPr>
            <a:xfrm>
              <a:off x="1460977" y="1405723"/>
              <a:ext cx="355693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E7E6E6">
                      <a:lumMod val="10000"/>
                    </a:srgbClr>
                  </a:solidFill>
                  <a:effectLst/>
                  <a:uLnTx/>
                  <a:uFillTx/>
                  <a:latin typeface="Calibri" panose="020F0502020204030204"/>
                  <a:ea typeface="+mn-ea"/>
                  <a:cs typeface="Arial"/>
                  <a:sym typeface="Arial"/>
                </a:rPr>
                <a:t>Tipos de oportunidades de aprendizaje</a:t>
              </a:r>
            </a:p>
          </p:txBody>
        </p:sp>
        <p:sp>
          <p:nvSpPr>
            <p:cNvPr id="9" name="TextBox 5">
              <a:extLst>
                <a:ext uri="{FF2B5EF4-FFF2-40B4-BE49-F238E27FC236}">
                  <a16:creationId xmlns:a16="http://schemas.microsoft.com/office/drawing/2014/main" id="{296242E5-F91A-19EB-F1AF-4A9F2EFF9C8D}"/>
                </a:ext>
              </a:extLst>
            </p:cNvPr>
            <p:cNvSpPr txBox="1"/>
            <p:nvPr/>
          </p:nvSpPr>
          <p:spPr>
            <a:xfrm>
              <a:off x="317392" y="1390931"/>
              <a:ext cx="106162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800" b="1" kern="1200" noProof="0" dirty="0">
                  <a:solidFill>
                    <a:prstClr val="white"/>
                  </a:solidFill>
                  <a:latin typeface="Calibri" panose="020F0502020204030204"/>
                  <a:ea typeface="+mn-ea"/>
                </a:rPr>
                <a:t>UNIDAD</a:t>
              </a:r>
              <a:r>
                <a:rPr kumimoji="0" lang="es-ES" sz="1800" b="1" i="0" u="none" strike="noStrike" kern="1200" cap="none" spc="0" normalizeH="0" baseline="0" noProof="0" dirty="0">
                  <a:ln>
                    <a:noFill/>
                  </a:ln>
                  <a:solidFill>
                    <a:prstClr val="white"/>
                  </a:solidFill>
                  <a:effectLst/>
                  <a:uLnTx/>
                  <a:uFillTx/>
                  <a:latin typeface="Calibri" panose="020F0502020204030204"/>
                  <a:ea typeface="+mn-ea"/>
                  <a:cs typeface="Arial"/>
                  <a:sym typeface="Arial"/>
                </a:rPr>
                <a:t> 3.1 </a:t>
              </a:r>
            </a:p>
          </p:txBody>
        </p:sp>
      </p:grpSp>
      <p:grpSp>
        <p:nvGrpSpPr>
          <p:cNvPr id="10" name="Group 11">
            <a:extLst>
              <a:ext uri="{FF2B5EF4-FFF2-40B4-BE49-F238E27FC236}">
                <a16:creationId xmlns:a16="http://schemas.microsoft.com/office/drawing/2014/main" id="{2F8097AA-D5CD-C90D-4684-32961BBB168F}"/>
              </a:ext>
            </a:extLst>
          </p:cNvPr>
          <p:cNvGrpSpPr/>
          <p:nvPr/>
        </p:nvGrpSpPr>
        <p:grpSpPr>
          <a:xfrm>
            <a:off x="444529" y="3372915"/>
            <a:ext cx="4832213" cy="896771"/>
            <a:chOff x="333952" y="1272847"/>
            <a:chExt cx="4832213" cy="896771"/>
          </a:xfrm>
        </p:grpSpPr>
        <p:sp>
          <p:nvSpPr>
            <p:cNvPr id="11" name="Retângulo: Cantos Arredondados 4">
              <a:extLst>
                <a:ext uri="{FF2B5EF4-FFF2-40B4-BE49-F238E27FC236}">
                  <a16:creationId xmlns:a16="http://schemas.microsoft.com/office/drawing/2014/main" id="{4034F228-ABA3-49D5-6083-731D81ED6A50}"/>
                </a:ext>
              </a:extLst>
            </p:cNvPr>
            <p:cNvSpPr/>
            <p:nvPr/>
          </p:nvSpPr>
          <p:spPr>
            <a:xfrm>
              <a:off x="415951" y="1272847"/>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12" name="Retângulo: Cantos Arredondados 11">
              <a:extLst>
                <a:ext uri="{FF2B5EF4-FFF2-40B4-BE49-F238E27FC236}">
                  <a16:creationId xmlns:a16="http://schemas.microsoft.com/office/drawing/2014/main" id="{F2FB520B-1B71-7A35-3BF6-60EAAE847A47}"/>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13" name="CaixaDeTexto 18">
              <a:extLst>
                <a:ext uri="{FF2B5EF4-FFF2-40B4-BE49-F238E27FC236}">
                  <a16:creationId xmlns:a16="http://schemas.microsoft.com/office/drawing/2014/main" id="{9E8413E2-1F93-B076-5AD4-91EE5CDD6963}"/>
                </a:ext>
              </a:extLst>
            </p:cNvPr>
            <p:cNvSpPr txBox="1"/>
            <p:nvPr/>
          </p:nvSpPr>
          <p:spPr>
            <a:xfrm>
              <a:off x="1476720" y="1431431"/>
              <a:ext cx="3556932" cy="646331"/>
            </a:xfrm>
            <a:prstGeom prst="rect">
              <a:avLst/>
            </a:prstGeom>
            <a:noFill/>
          </p:spPr>
          <p:txBody>
            <a:bodyPr wrap="square" rtlCol="0">
              <a:spAutoFit/>
            </a:bodyPr>
            <a:lstStyle/>
            <a:p>
              <a:pPr lvl="0">
                <a:buClrTx/>
                <a:defRPr/>
              </a:pPr>
              <a:r>
                <a:rPr lang="es-ES" sz="1800" kern="1200" noProof="0" dirty="0">
                  <a:solidFill>
                    <a:srgbClr val="E7E6E6">
                      <a:lumMod val="10000"/>
                    </a:srgbClr>
                  </a:solidFill>
                  <a:latin typeface="Calibri" panose="020F0502020204030204"/>
                  <a:ea typeface="+mn-ea"/>
                </a:rPr>
                <a:t>Análisis de formatos de formación y vías de acceso</a:t>
              </a:r>
              <a:endParaRPr kumimoji="0" lang="es-ES" sz="1800" b="0" i="0" u="none" strike="noStrike" kern="1200" cap="none" spc="0" normalizeH="0" baseline="0" noProof="0" dirty="0">
                <a:ln>
                  <a:noFill/>
                </a:ln>
                <a:solidFill>
                  <a:srgbClr val="E7E6E6">
                    <a:lumMod val="10000"/>
                  </a:srgbClr>
                </a:solidFill>
                <a:effectLst/>
                <a:uLnTx/>
                <a:uFillTx/>
                <a:latin typeface="Calibri" panose="020F0502020204030204"/>
                <a:ea typeface="+mn-ea"/>
                <a:cs typeface="Arial"/>
                <a:sym typeface="Arial"/>
              </a:endParaRPr>
            </a:p>
          </p:txBody>
        </p:sp>
        <p:sp>
          <p:nvSpPr>
            <p:cNvPr id="14" name="TextBox 5">
              <a:extLst>
                <a:ext uri="{FF2B5EF4-FFF2-40B4-BE49-F238E27FC236}">
                  <a16:creationId xmlns:a16="http://schemas.microsoft.com/office/drawing/2014/main" id="{ABFC35A5-DD65-23CF-D3B1-53231438A071}"/>
                </a:ext>
              </a:extLst>
            </p:cNvPr>
            <p:cNvSpPr txBox="1"/>
            <p:nvPr/>
          </p:nvSpPr>
          <p:spPr>
            <a:xfrm>
              <a:off x="333952" y="1364622"/>
              <a:ext cx="1060768"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s-ES" sz="1800" b="1" i="0" u="none" strike="noStrike" kern="1200" cap="none" spc="0" normalizeH="0" baseline="0" noProof="0" dirty="0">
                  <a:ln>
                    <a:noFill/>
                  </a:ln>
                  <a:solidFill>
                    <a:prstClr val="white"/>
                  </a:solidFill>
                  <a:effectLst/>
                  <a:uLnTx/>
                  <a:uFillTx/>
                  <a:latin typeface="Calibri" panose="020F0502020204030204"/>
                  <a:ea typeface="+mn-ea"/>
                  <a:cs typeface="Arial"/>
                  <a:sym typeface="Arial"/>
                </a:rPr>
                <a:t>UNIDAD 3.2 </a:t>
              </a:r>
            </a:p>
          </p:txBody>
        </p:sp>
      </p:grpSp>
      <p:sp>
        <p:nvSpPr>
          <p:cNvPr id="15" name="Marcador de Posição do Texto 2">
            <a:extLst>
              <a:ext uri="{FF2B5EF4-FFF2-40B4-BE49-F238E27FC236}">
                <a16:creationId xmlns:a16="http://schemas.microsoft.com/office/drawing/2014/main" id="{25493A05-9D62-E5C4-1275-7C7F48BEF8CD}"/>
              </a:ext>
            </a:extLst>
          </p:cNvPr>
          <p:cNvSpPr txBox="1">
            <a:spLocks/>
          </p:cNvSpPr>
          <p:nvPr/>
        </p:nvSpPr>
        <p:spPr>
          <a:xfrm>
            <a:off x="290579" y="4396235"/>
            <a:ext cx="5383573" cy="1817751"/>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71550" marR="0" lvl="1" indent="-285750" algn="l" defTabSz="914400" rtl="0" eaLnBrk="1" fontAlgn="auto" latinLnBrk="0" hangingPunct="1">
              <a:lnSpc>
                <a:spcPct val="90000"/>
              </a:lnSpc>
              <a:spcBef>
                <a:spcPts val="500"/>
              </a:spcBef>
              <a:spcAft>
                <a:spcPts val="0"/>
              </a:spcAft>
              <a:buClrTx/>
              <a:buSzTx/>
              <a:buFont typeface="Wingdings" panose="05000000000000000000" pitchFamily="2" charset="2"/>
              <a:buChar char="ü"/>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sym typeface="Arial"/>
              </a:rPr>
              <a:t>¿Por qué son importantes las sesiones de formación?</a:t>
            </a:r>
          </a:p>
          <a:p>
            <a:pPr marL="971550" marR="0" lvl="1" indent="-285750" algn="l" defTabSz="914400" rtl="0" eaLnBrk="1" fontAlgn="auto" latinLnBrk="0" hangingPunct="1">
              <a:lnSpc>
                <a:spcPct val="90000"/>
              </a:lnSpc>
              <a:spcBef>
                <a:spcPts val="500"/>
              </a:spcBef>
              <a:spcAft>
                <a:spcPts val="0"/>
              </a:spcAft>
              <a:buClrTx/>
              <a:buSzTx/>
              <a:buFont typeface="Wingdings" panose="05000000000000000000" pitchFamily="2" charset="2"/>
              <a:buChar char="ü"/>
              <a:tabLst/>
              <a:defRPr/>
            </a:pPr>
            <a:r>
              <a:rPr lang="es-ES" sz="1800" noProof="0" dirty="0">
                <a:solidFill>
                  <a:prstClr val="black"/>
                </a:solidFill>
                <a:latin typeface="Calibri" panose="020F0502020204030204"/>
              </a:rPr>
              <a:t>Formatos</a:t>
            </a: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sym typeface="Arial"/>
              </a:rPr>
              <a:t> de formación</a:t>
            </a:r>
          </a:p>
          <a:p>
            <a:pPr marL="971550" marR="0" lvl="1" indent="-285750" algn="l" defTabSz="914400" rtl="0" eaLnBrk="1" fontAlgn="auto" latinLnBrk="0" hangingPunct="1">
              <a:lnSpc>
                <a:spcPct val="90000"/>
              </a:lnSpc>
              <a:spcBef>
                <a:spcPts val="500"/>
              </a:spcBef>
              <a:spcAft>
                <a:spcPts val="0"/>
              </a:spcAft>
              <a:buClrTx/>
              <a:buSzTx/>
              <a:buFont typeface="Wingdings" panose="05000000000000000000" pitchFamily="2" charset="2"/>
              <a:buChar char="ü"/>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sym typeface="Arial"/>
              </a:rPr>
              <a:t>¿Dónde buscar?</a:t>
            </a:r>
          </a:p>
          <a:p>
            <a:pPr marL="971550" lvl="1" indent="-285750">
              <a:buClrTx/>
              <a:buFont typeface="Wingdings" panose="05000000000000000000" pitchFamily="2" charset="2"/>
              <a:buChar char="ü"/>
              <a:defRPr/>
            </a:pPr>
            <a:r>
              <a:rPr lang="es-ES" sz="1800" noProof="0" dirty="0">
                <a:solidFill>
                  <a:prstClr val="black"/>
                </a:solidFill>
              </a:rPr>
              <a:t>Plataformas en línea</a:t>
            </a: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sym typeface="Arial"/>
            </a:endParaRPr>
          </a:p>
          <a:p>
            <a:pPr marL="971550" marR="0" lvl="1" indent="-285750" algn="l" defTabSz="914400" rtl="0" eaLnBrk="1" fontAlgn="auto" latinLnBrk="0" hangingPunct="1">
              <a:lnSpc>
                <a:spcPct val="90000"/>
              </a:lnSpc>
              <a:spcBef>
                <a:spcPts val="500"/>
              </a:spcBef>
              <a:spcAft>
                <a:spcPts val="0"/>
              </a:spcAft>
              <a:buClrTx/>
              <a:buSzTx/>
              <a:buFont typeface="Wingdings" panose="05000000000000000000" pitchFamily="2" charset="2"/>
              <a:buChar char="ü"/>
              <a:tabLst/>
              <a:defRPr/>
            </a:pPr>
            <a:r>
              <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sym typeface="Arial"/>
              </a:rPr>
              <a:t>Antes y después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ES" sz="180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sym typeface="Arial"/>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ES" sz="180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sym typeface="Arial"/>
            </a:endParaRPr>
          </a:p>
        </p:txBody>
      </p:sp>
      <p:grpSp>
        <p:nvGrpSpPr>
          <p:cNvPr id="16" name="Group 11">
            <a:extLst>
              <a:ext uri="{FF2B5EF4-FFF2-40B4-BE49-F238E27FC236}">
                <a16:creationId xmlns:a16="http://schemas.microsoft.com/office/drawing/2014/main" id="{AD84B09A-0D7F-326B-8812-E4917288E62B}"/>
              </a:ext>
            </a:extLst>
          </p:cNvPr>
          <p:cNvGrpSpPr/>
          <p:nvPr/>
        </p:nvGrpSpPr>
        <p:grpSpPr>
          <a:xfrm>
            <a:off x="6348714" y="1157086"/>
            <a:ext cx="4793164" cy="896771"/>
            <a:chOff x="373001" y="1272847"/>
            <a:chExt cx="4793164" cy="896771"/>
          </a:xfrm>
        </p:grpSpPr>
        <p:sp>
          <p:nvSpPr>
            <p:cNvPr id="17" name="Retângulo: Cantos Arredondados 4">
              <a:extLst>
                <a:ext uri="{FF2B5EF4-FFF2-40B4-BE49-F238E27FC236}">
                  <a16:creationId xmlns:a16="http://schemas.microsoft.com/office/drawing/2014/main" id="{E5DCBB5F-3F8F-2B74-1910-D1ADC5F9E8AE}"/>
                </a:ext>
              </a:extLst>
            </p:cNvPr>
            <p:cNvSpPr/>
            <p:nvPr/>
          </p:nvSpPr>
          <p:spPr>
            <a:xfrm>
              <a:off x="415951" y="1272847"/>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18" name="Retângulo: Cantos Arredondados 11">
              <a:extLst>
                <a:ext uri="{FF2B5EF4-FFF2-40B4-BE49-F238E27FC236}">
                  <a16:creationId xmlns:a16="http://schemas.microsoft.com/office/drawing/2014/main" id="{EE323FC4-1071-F70F-B208-89C49CF67C62}"/>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19" name="CaixaDeTexto 18">
              <a:extLst>
                <a:ext uri="{FF2B5EF4-FFF2-40B4-BE49-F238E27FC236}">
                  <a16:creationId xmlns:a16="http://schemas.microsoft.com/office/drawing/2014/main" id="{691B8D94-867B-CD37-893F-1D339A177BFE}"/>
                </a:ext>
              </a:extLst>
            </p:cNvPr>
            <p:cNvSpPr txBox="1"/>
            <p:nvPr/>
          </p:nvSpPr>
          <p:spPr>
            <a:xfrm>
              <a:off x="1444384" y="1488480"/>
              <a:ext cx="3556932" cy="646331"/>
            </a:xfrm>
            <a:prstGeom prst="rect">
              <a:avLst/>
            </a:prstGeom>
            <a:noFill/>
          </p:spPr>
          <p:txBody>
            <a:bodyPr wrap="square" rtlCol="0">
              <a:spAutoFit/>
            </a:bodyPr>
            <a:lstStyle/>
            <a:p>
              <a:pPr lvl="0">
                <a:buClrTx/>
                <a:defRPr/>
              </a:pPr>
              <a:r>
                <a:rPr lang="es-ES" sz="1800" kern="1200" noProof="0" dirty="0">
                  <a:solidFill>
                    <a:srgbClr val="E7E6E6">
                      <a:lumMod val="10000"/>
                    </a:srgbClr>
                  </a:solidFill>
                  <a:latin typeface="Calibri" panose="020F0502020204030204"/>
                  <a:ea typeface="+mn-ea"/>
                </a:rPr>
                <a:t>Selecciona la formación que mejor se adapte a tu perfil</a:t>
              </a:r>
              <a:endParaRPr kumimoji="0" lang="es-ES" sz="1800" b="0" i="0" u="none" strike="noStrike" kern="1200" cap="none" spc="0" normalizeH="0" baseline="0" noProof="0" dirty="0">
                <a:ln>
                  <a:noFill/>
                </a:ln>
                <a:solidFill>
                  <a:srgbClr val="E7E6E6">
                    <a:lumMod val="10000"/>
                  </a:srgbClr>
                </a:solidFill>
                <a:effectLst/>
                <a:uLnTx/>
                <a:uFillTx/>
                <a:latin typeface="Calibri" panose="020F0502020204030204"/>
                <a:ea typeface="+mn-ea"/>
                <a:cs typeface="Arial"/>
                <a:sym typeface="Arial"/>
              </a:endParaRPr>
            </a:p>
          </p:txBody>
        </p:sp>
        <p:sp>
          <p:nvSpPr>
            <p:cNvPr id="20" name="TextBox 5">
              <a:extLst>
                <a:ext uri="{FF2B5EF4-FFF2-40B4-BE49-F238E27FC236}">
                  <a16:creationId xmlns:a16="http://schemas.microsoft.com/office/drawing/2014/main" id="{D8D87FE8-C2B7-1D97-84F7-5D63818C7EFD}"/>
                </a:ext>
              </a:extLst>
            </p:cNvPr>
            <p:cNvSpPr txBox="1"/>
            <p:nvPr/>
          </p:nvSpPr>
          <p:spPr>
            <a:xfrm>
              <a:off x="373001" y="1398066"/>
              <a:ext cx="1027848"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800" b="1" kern="1200" noProof="0" dirty="0">
                  <a:solidFill>
                    <a:prstClr val="white"/>
                  </a:solidFill>
                  <a:latin typeface="Calibri" panose="020F0502020204030204"/>
                  <a:ea typeface="+mn-ea"/>
                </a:rPr>
                <a:t>UNIDAD</a:t>
              </a:r>
              <a:r>
                <a:rPr kumimoji="0" lang="es-ES" sz="1800" b="1" i="0" u="none" strike="noStrike" kern="1200" cap="none" spc="0" normalizeH="0" baseline="0" noProof="0" dirty="0">
                  <a:ln>
                    <a:noFill/>
                  </a:ln>
                  <a:solidFill>
                    <a:prstClr val="white"/>
                  </a:solidFill>
                  <a:effectLst/>
                  <a:uLnTx/>
                  <a:uFillTx/>
                  <a:latin typeface="Calibri" panose="020F0502020204030204"/>
                  <a:ea typeface="+mn-ea"/>
                  <a:cs typeface="Arial"/>
                  <a:sym typeface="Arial"/>
                </a:rPr>
                <a:t> 3.3 </a:t>
              </a:r>
            </a:p>
          </p:txBody>
        </p:sp>
      </p:grpSp>
      <p:sp>
        <p:nvSpPr>
          <p:cNvPr id="21" name="Marcador de Posição do Texto 2">
            <a:extLst>
              <a:ext uri="{FF2B5EF4-FFF2-40B4-BE49-F238E27FC236}">
                <a16:creationId xmlns:a16="http://schemas.microsoft.com/office/drawing/2014/main" id="{D90C2D59-55AD-18A8-B561-38F05C8B462C}"/>
              </a:ext>
            </a:extLst>
          </p:cNvPr>
          <p:cNvSpPr txBox="1">
            <a:spLocks noGrp="1"/>
          </p:cNvSpPr>
          <p:nvPr>
            <p:ph type="body" sz="quarter" idx="14"/>
          </p:nvPr>
        </p:nvSpPr>
        <p:spPr>
          <a:xfrm>
            <a:off x="6096000" y="2242150"/>
            <a:ext cx="5740400" cy="154570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71550" lvl="1" indent="-285750">
              <a:buFont typeface="Wingdings" panose="05000000000000000000" pitchFamily="2" charset="2"/>
              <a:buChar char="ü"/>
            </a:pPr>
            <a:r>
              <a:rPr lang="es-ES" sz="1800" noProof="0" dirty="0"/>
              <a:t>Cómo elegir la formación adecuada para tu perfil</a:t>
            </a:r>
          </a:p>
          <a:p>
            <a:pPr marL="971550" lvl="1" indent="-285750">
              <a:buFont typeface="Wingdings" panose="05000000000000000000" pitchFamily="2" charset="2"/>
              <a:buChar char="ü"/>
            </a:pPr>
            <a:r>
              <a:rPr lang="es-ES" sz="1800" noProof="0" dirty="0"/>
              <a:t>Establece objetivos de aprendizaje claros</a:t>
            </a:r>
          </a:p>
          <a:p>
            <a:pPr marL="971550" lvl="1" indent="-285750">
              <a:buFont typeface="Wingdings" panose="05000000000000000000" pitchFamily="2" charset="2"/>
              <a:buChar char="ü"/>
            </a:pPr>
            <a:r>
              <a:rPr lang="es-ES" sz="1800" noProof="0" dirty="0"/>
              <a:t>Cómo comparar diferentes opciones de formación</a:t>
            </a:r>
          </a:p>
          <a:p>
            <a:pPr marL="971550" lvl="1" indent="-285750">
              <a:buFont typeface="Wingdings" panose="05000000000000000000" pitchFamily="2" charset="2"/>
              <a:buChar char="ü"/>
            </a:pPr>
            <a:r>
              <a:rPr lang="es-ES" sz="1800" noProof="0" dirty="0"/>
              <a:t>Equilibrar la formación con la vida real</a:t>
            </a:r>
          </a:p>
          <a:p>
            <a:pPr marL="971550" lvl="1" indent="-285750">
              <a:buFont typeface="Wingdings" panose="05000000000000000000" pitchFamily="2" charset="2"/>
              <a:buChar char="ü"/>
            </a:pPr>
            <a:endParaRPr lang="es-ES" sz="1800" noProof="0" dirty="0"/>
          </a:p>
          <a:p>
            <a:endParaRPr lang="es-ES" noProof="0" dirty="0"/>
          </a:p>
          <a:p>
            <a:endParaRPr lang="es-ES" noProof="0" dirty="0"/>
          </a:p>
        </p:txBody>
      </p:sp>
      <p:grpSp>
        <p:nvGrpSpPr>
          <p:cNvPr id="22" name="Group 11">
            <a:extLst>
              <a:ext uri="{FF2B5EF4-FFF2-40B4-BE49-F238E27FC236}">
                <a16:creationId xmlns:a16="http://schemas.microsoft.com/office/drawing/2014/main" id="{46B84E30-C4C5-529B-12D1-F9B9B75A0F5F}"/>
              </a:ext>
            </a:extLst>
          </p:cNvPr>
          <p:cNvGrpSpPr/>
          <p:nvPr/>
        </p:nvGrpSpPr>
        <p:grpSpPr>
          <a:xfrm>
            <a:off x="6315794" y="3909573"/>
            <a:ext cx="4826084" cy="896771"/>
            <a:chOff x="340081" y="1272847"/>
            <a:chExt cx="4826084" cy="896771"/>
          </a:xfrm>
        </p:grpSpPr>
        <p:sp>
          <p:nvSpPr>
            <p:cNvPr id="23" name="Retângulo: Cantos Arredondados 4">
              <a:extLst>
                <a:ext uri="{FF2B5EF4-FFF2-40B4-BE49-F238E27FC236}">
                  <a16:creationId xmlns:a16="http://schemas.microsoft.com/office/drawing/2014/main" id="{FC0B50DD-44EA-8705-2CE3-C334C41EEC33}"/>
                </a:ext>
              </a:extLst>
            </p:cNvPr>
            <p:cNvSpPr/>
            <p:nvPr/>
          </p:nvSpPr>
          <p:spPr>
            <a:xfrm>
              <a:off x="415951" y="1272847"/>
              <a:ext cx="896771" cy="896771"/>
            </a:xfrm>
            <a:prstGeom prst="roundRect">
              <a:avLst/>
            </a:prstGeom>
            <a:solidFill>
              <a:srgbClr val="E954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24" name="Retângulo: Cantos Arredondados 11">
              <a:extLst>
                <a:ext uri="{FF2B5EF4-FFF2-40B4-BE49-F238E27FC236}">
                  <a16:creationId xmlns:a16="http://schemas.microsoft.com/office/drawing/2014/main" id="{E856E4CA-8B9C-4F7F-B908-9602DC63DBB8}"/>
                </a:ext>
              </a:extLst>
            </p:cNvPr>
            <p:cNvSpPr/>
            <p:nvPr/>
          </p:nvSpPr>
          <p:spPr>
            <a:xfrm>
              <a:off x="415948" y="1272847"/>
              <a:ext cx="4750217" cy="896771"/>
            </a:xfrm>
            <a:prstGeom prst="roundRect">
              <a:avLst/>
            </a:prstGeom>
            <a:noFill/>
            <a:ln w="9525">
              <a:solidFill>
                <a:srgbClr val="E954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ES" sz="1800" b="0" i="0" u="none" strike="noStrike" kern="1200" cap="none" spc="0" normalizeH="0" baseline="0" noProof="0" dirty="0">
                <a:ln>
                  <a:noFill/>
                </a:ln>
                <a:solidFill>
                  <a:prstClr val="white"/>
                </a:solidFill>
                <a:effectLst/>
                <a:uLnTx/>
                <a:uFillTx/>
                <a:latin typeface="Calibri" panose="020F0502020204030204"/>
                <a:ea typeface="+mn-ea"/>
                <a:cs typeface="+mn-cs"/>
                <a:sym typeface="Arial"/>
              </a:endParaRPr>
            </a:p>
          </p:txBody>
        </p:sp>
        <p:sp>
          <p:nvSpPr>
            <p:cNvPr id="25" name="CaixaDeTexto 18">
              <a:extLst>
                <a:ext uri="{FF2B5EF4-FFF2-40B4-BE49-F238E27FC236}">
                  <a16:creationId xmlns:a16="http://schemas.microsoft.com/office/drawing/2014/main" id="{159CEE4A-B3BA-7007-E824-8A2184C219DE}"/>
                </a:ext>
              </a:extLst>
            </p:cNvPr>
            <p:cNvSpPr txBox="1"/>
            <p:nvPr/>
          </p:nvSpPr>
          <p:spPr>
            <a:xfrm>
              <a:off x="1476720" y="1417617"/>
              <a:ext cx="3556932"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s-ES" sz="1800" b="0" i="0" u="none" strike="noStrike" kern="1200" cap="none" spc="0" normalizeH="0" baseline="0" noProof="0" dirty="0">
                  <a:ln>
                    <a:noFill/>
                  </a:ln>
                  <a:solidFill>
                    <a:srgbClr val="E7E6E6">
                      <a:lumMod val="10000"/>
                    </a:srgbClr>
                  </a:solidFill>
                  <a:effectLst/>
                  <a:uLnTx/>
                  <a:uFillTx/>
                  <a:latin typeface="Calibri" panose="020F0502020204030204"/>
                  <a:ea typeface="+mn-ea"/>
                  <a:cs typeface="Arial"/>
                  <a:sym typeface="Arial"/>
                </a:rPr>
                <a:t>Procedimientos de solicitud y matrícula</a:t>
              </a:r>
            </a:p>
          </p:txBody>
        </p:sp>
        <p:sp>
          <p:nvSpPr>
            <p:cNvPr id="26" name="TextBox 5">
              <a:extLst>
                <a:ext uri="{FF2B5EF4-FFF2-40B4-BE49-F238E27FC236}">
                  <a16:creationId xmlns:a16="http://schemas.microsoft.com/office/drawing/2014/main" id="{940A8CC9-FAD6-0B8B-8443-5FAF8618D40D}"/>
                </a:ext>
              </a:extLst>
            </p:cNvPr>
            <p:cNvSpPr txBox="1"/>
            <p:nvPr/>
          </p:nvSpPr>
          <p:spPr>
            <a:xfrm>
              <a:off x="340081" y="1398066"/>
              <a:ext cx="1060769"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s-ES" sz="1800" b="1" kern="1200" noProof="0" dirty="0">
                  <a:solidFill>
                    <a:prstClr val="white"/>
                  </a:solidFill>
                  <a:latin typeface="Calibri" panose="020F0502020204030204"/>
                  <a:ea typeface="+mn-ea"/>
                </a:rPr>
                <a:t>UNIDAD</a:t>
              </a:r>
              <a:r>
                <a:rPr kumimoji="0" lang="es-ES" sz="1800" b="1" i="0" u="none" strike="noStrike" kern="1200" cap="none" spc="0" normalizeH="0" baseline="0" noProof="0" dirty="0">
                  <a:ln>
                    <a:noFill/>
                  </a:ln>
                  <a:solidFill>
                    <a:prstClr val="white"/>
                  </a:solidFill>
                  <a:effectLst/>
                  <a:uLnTx/>
                  <a:uFillTx/>
                  <a:latin typeface="Calibri" panose="020F0502020204030204"/>
                  <a:ea typeface="+mn-ea"/>
                  <a:cs typeface="Arial"/>
                  <a:sym typeface="Arial"/>
                </a:rPr>
                <a:t> 3.4 </a:t>
              </a:r>
            </a:p>
          </p:txBody>
        </p:sp>
      </p:grpSp>
      <p:sp>
        <p:nvSpPr>
          <p:cNvPr id="27" name="Marcador de Posição do Texto 2">
            <a:extLst>
              <a:ext uri="{FF2B5EF4-FFF2-40B4-BE49-F238E27FC236}">
                <a16:creationId xmlns:a16="http://schemas.microsoft.com/office/drawing/2014/main" id="{1DBB16A0-7460-5998-425A-10B3B78F6E09}"/>
              </a:ext>
            </a:extLst>
          </p:cNvPr>
          <p:cNvSpPr txBox="1">
            <a:spLocks/>
          </p:cNvSpPr>
          <p:nvPr/>
        </p:nvSpPr>
        <p:spPr>
          <a:xfrm>
            <a:off x="6096000" y="4928061"/>
            <a:ext cx="5740400" cy="1545706"/>
          </a:xfrm>
          <a:prstGeom prst="rect">
            <a:avLst/>
          </a:prstGeom>
        </p:spPr>
        <p:txBody>
          <a:bodyPr/>
          <a:lstStyle>
            <a:lvl1pPr marL="0" indent="0" algn="l" defTabSz="914400" rtl="0" eaLnBrk="1" latinLnBrk="0" hangingPunct="1">
              <a:lnSpc>
                <a:spcPct val="90000"/>
              </a:lnSpc>
              <a:spcBef>
                <a:spcPts val="1000"/>
              </a:spcBef>
              <a:buFont typeface="Arial" panose="020B0604020202020204" pitchFamily="34" charset="0"/>
              <a:buNone/>
              <a:defRPr sz="1800" b="0" kern="1200">
                <a:solidFill>
                  <a:schemeClr val="bg2">
                    <a:lumMod val="1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71550" marR="0" lvl="1" indent="-285750" algn="l" defTabSz="914400" rtl="0" eaLnBrk="1" fontAlgn="auto" latinLnBrk="0" hangingPunct="1">
              <a:lnSpc>
                <a:spcPct val="90000"/>
              </a:lnSpc>
              <a:spcBef>
                <a:spcPts val="500"/>
              </a:spcBef>
              <a:spcAft>
                <a:spcPts val="0"/>
              </a:spcAft>
              <a:buClrTx/>
              <a:buSzTx/>
              <a:buFont typeface="Wingdings" panose="05000000000000000000" pitchFamily="2" charset="2"/>
              <a:buChar char="ü"/>
              <a:tabLst/>
              <a:defRPr/>
            </a:pPr>
            <a:r>
              <a:rPr lang="es-ES" sz="1800" noProof="0" dirty="0">
                <a:solidFill>
                  <a:prstClr val="black"/>
                </a:solidFill>
                <a:latin typeface="Calibri" panose="020F0502020204030204"/>
              </a:rPr>
              <a:t>Lo que puedes necesitar para presentar la solicitud</a:t>
            </a: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sym typeface="Arial"/>
            </a:endParaRPr>
          </a:p>
          <a:p>
            <a:pPr marL="971550" marR="0" lvl="1" indent="-285750" algn="l" defTabSz="914400" rtl="0" eaLnBrk="1" fontAlgn="auto" latinLnBrk="0" hangingPunct="1">
              <a:lnSpc>
                <a:spcPct val="90000"/>
              </a:lnSpc>
              <a:spcBef>
                <a:spcPts val="500"/>
              </a:spcBef>
              <a:spcAft>
                <a:spcPts val="0"/>
              </a:spcAft>
              <a:buClrTx/>
              <a:buSzTx/>
              <a:buFont typeface="Wingdings" panose="05000000000000000000" pitchFamily="2" charset="2"/>
              <a:buChar char="ü"/>
              <a:tabLst/>
              <a:defRPr/>
            </a:pPr>
            <a:r>
              <a:rPr lang="es-ES" sz="1800" noProof="0" dirty="0">
                <a:solidFill>
                  <a:prstClr val="black"/>
                </a:solidFill>
                <a:latin typeface="Calibri" panose="020F0502020204030204"/>
              </a:rPr>
              <a:t>Buscar y acceder a los cursos</a:t>
            </a: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sym typeface="Arial"/>
            </a:endParaRPr>
          </a:p>
          <a:p>
            <a:pPr marL="971550" marR="0" lvl="1" indent="-285750" algn="l" defTabSz="914400" rtl="0" eaLnBrk="1" fontAlgn="auto" latinLnBrk="0" hangingPunct="1">
              <a:lnSpc>
                <a:spcPct val="90000"/>
              </a:lnSpc>
              <a:spcBef>
                <a:spcPts val="500"/>
              </a:spcBef>
              <a:spcAft>
                <a:spcPts val="0"/>
              </a:spcAft>
              <a:buClrTx/>
              <a:buSzTx/>
              <a:buFont typeface="Wingdings" panose="05000000000000000000" pitchFamily="2" charset="2"/>
              <a:buChar char="ü"/>
              <a:tabLst/>
              <a:defRPr/>
            </a:pPr>
            <a:r>
              <a:rPr lang="es-ES" sz="1800" noProof="0" dirty="0">
                <a:solidFill>
                  <a:prstClr val="black"/>
                </a:solidFill>
                <a:latin typeface="Calibri" panose="020F0502020204030204"/>
              </a:rPr>
              <a:t>Qué puedes esperar después de enviar su solicitud</a:t>
            </a:r>
            <a:endParaRPr kumimoji="0" lang="es-ES" sz="1800" b="0" i="0" u="none" strike="noStrike" kern="1200" cap="none" spc="0" normalizeH="0" baseline="0" noProof="0" dirty="0">
              <a:ln>
                <a:noFill/>
              </a:ln>
              <a:solidFill>
                <a:prstClr val="black"/>
              </a:solidFill>
              <a:effectLst/>
              <a:uLnTx/>
              <a:uFillTx/>
              <a:latin typeface="Calibri" panose="020F0502020204030204"/>
              <a:ea typeface="+mn-ea"/>
              <a:cs typeface="+mn-cs"/>
              <a:sym typeface="Arial"/>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ES" sz="180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sym typeface="Arial"/>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s-ES" sz="1800" b="0" i="0" u="none" strike="noStrike" kern="1200" cap="none" spc="0" normalizeH="0" baseline="0" noProof="0" dirty="0">
              <a:ln>
                <a:noFill/>
              </a:ln>
              <a:solidFill>
                <a:srgbClr val="E7E6E6">
                  <a:lumMod val="10000"/>
                </a:srgbClr>
              </a:solidFill>
              <a:effectLst/>
              <a:uLnTx/>
              <a:uFillTx/>
              <a:latin typeface="Calibri" panose="020F0502020204030204"/>
              <a:ea typeface="+mn-ea"/>
              <a:cs typeface="+mn-cs"/>
              <a:sym typeface="Arial"/>
            </a:endParaRPr>
          </a:p>
        </p:txBody>
      </p:sp>
    </p:spTree>
    <p:extLst>
      <p:ext uri="{BB962C8B-B14F-4D97-AF65-F5344CB8AC3E}">
        <p14:creationId xmlns:p14="http://schemas.microsoft.com/office/powerpoint/2010/main" val="5873346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1">
            <a:extLst>
              <a:ext uri="{FF2B5EF4-FFF2-40B4-BE49-F238E27FC236}">
                <a16:creationId xmlns:a16="http://schemas.microsoft.com/office/drawing/2014/main" id="{50F92904-F0A4-59E8-C547-1E8C9A1EF603}"/>
              </a:ext>
            </a:extLst>
          </p:cNvPr>
          <p:cNvSpPr txBox="1">
            <a:spLocks/>
          </p:cNvSpPr>
          <p:nvPr/>
        </p:nvSpPr>
        <p:spPr>
          <a:xfrm>
            <a:off x="2074997" y="0"/>
            <a:ext cx="8042005" cy="727587"/>
          </a:xfrm>
          <a:prstGeom prst="rect">
            <a:avLst/>
          </a:prstGeom>
          <a:noFill/>
          <a:ln>
            <a:noFill/>
          </a:ln>
        </p:spPr>
        <p:txBody>
          <a:bodyPr spcFirstLastPara="1" wrap="square" lIns="91425" tIns="45700" rIns="91425" bIns="45700" anchor="t" anchorCtr="0">
            <a:noAutofit/>
          </a:bodyPr>
          <a:lstStyle>
            <a:lvl1pPr marL="457200" marR="0" lvl="0" indent="-228600" algn="l" defTabSz="914400" rtl="0" eaLnBrk="1" latinLnBrk="0" hangingPunct="1">
              <a:lnSpc>
                <a:spcPct val="90000"/>
              </a:lnSpc>
              <a:spcBef>
                <a:spcPts val="1000"/>
              </a:spcBef>
              <a:spcAft>
                <a:spcPts val="0"/>
              </a:spcAft>
              <a:buClr>
                <a:srgbClr val="E64424"/>
              </a:buClr>
              <a:buSzPts val="3200"/>
              <a:buFont typeface="Arial"/>
              <a:buNone/>
              <a:defRPr sz="3200" b="1" i="0" u="none" strike="noStrike" kern="1200" cap="none">
                <a:solidFill>
                  <a:srgbClr val="E64424"/>
                </a:solidFill>
                <a:latin typeface="Arial"/>
                <a:ea typeface="Arial"/>
                <a:cs typeface="Arial"/>
                <a:sym typeface="Arial"/>
              </a:defRPr>
            </a:lvl1pPr>
            <a:lvl2pPr marL="914400" marR="0" lvl="1" indent="-381000" algn="l" defTabSz="914400" rtl="0" eaLnBrk="1" latinLnBrk="0" hangingPunct="1">
              <a:lnSpc>
                <a:spcPct val="90000"/>
              </a:lnSpc>
              <a:spcBef>
                <a:spcPts val="500"/>
              </a:spcBef>
              <a:spcAft>
                <a:spcPts val="0"/>
              </a:spcAft>
              <a:buClr>
                <a:schemeClr val="dk1"/>
              </a:buClr>
              <a:buSzPts val="2400"/>
              <a:buFont typeface="Arial"/>
              <a:buChar char="•"/>
              <a:defRPr sz="2400" b="0" i="0" u="none" strike="noStrike" kern="1200" cap="none">
                <a:solidFill>
                  <a:schemeClr val="dk1"/>
                </a:solidFill>
                <a:latin typeface="Calibri"/>
                <a:ea typeface="Calibri"/>
                <a:cs typeface="Calibri"/>
                <a:sym typeface="Calibri"/>
              </a:defRPr>
            </a:lvl2pPr>
            <a:lvl3pPr marL="1371600" marR="0" lvl="2" indent="-355600" algn="l" defTabSz="914400" rtl="0" eaLnBrk="1" latinLnBrk="0" hangingPunct="1">
              <a:lnSpc>
                <a:spcPct val="90000"/>
              </a:lnSpc>
              <a:spcBef>
                <a:spcPts val="500"/>
              </a:spcBef>
              <a:spcAft>
                <a:spcPts val="0"/>
              </a:spcAft>
              <a:buClr>
                <a:schemeClr val="dk1"/>
              </a:buClr>
              <a:buSzPts val="2000"/>
              <a:buFont typeface="Arial"/>
              <a:buChar char="•"/>
              <a:defRPr sz="2000" b="0" i="0" u="none" strike="noStrike" kern="1200" cap="none">
                <a:solidFill>
                  <a:schemeClr val="dk1"/>
                </a:solidFill>
                <a:latin typeface="Calibri"/>
                <a:ea typeface="Calibri"/>
                <a:cs typeface="Calibri"/>
                <a:sym typeface="Calibri"/>
              </a:defRPr>
            </a:lvl3pPr>
            <a:lvl4pPr marL="1828800" marR="0" lvl="3"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4pPr>
            <a:lvl5pPr marL="2286000" marR="0" lvl="4"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5pPr>
            <a:lvl6pPr marL="2743200" marR="0" lvl="5"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6pPr>
            <a:lvl7pPr marL="3200400" marR="0" lvl="6"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7pPr>
            <a:lvl8pPr marL="3657600" marR="0" lvl="7"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8pPr>
            <a:lvl9pPr marL="4114800" marR="0" lvl="8" indent="-342900" algn="l" defTabSz="914400" rtl="0" eaLnBrk="1" latinLnBrk="0" hangingPunct="1">
              <a:lnSpc>
                <a:spcPct val="90000"/>
              </a:lnSpc>
              <a:spcBef>
                <a:spcPts val="500"/>
              </a:spcBef>
              <a:spcAft>
                <a:spcPts val="0"/>
              </a:spcAft>
              <a:buClr>
                <a:schemeClr val="dk1"/>
              </a:buClr>
              <a:buSzPts val="1800"/>
              <a:buFont typeface="Arial"/>
              <a:buChar char="•"/>
              <a:defRPr sz="1800" b="0" i="0" u="none" strike="noStrike" kern="1200" cap="none">
                <a:solidFill>
                  <a:schemeClr val="dk1"/>
                </a:solidFill>
                <a:latin typeface="Calibri"/>
                <a:ea typeface="Calibri"/>
                <a:cs typeface="Calibri"/>
                <a:sym typeface="Calibri"/>
              </a:defRPr>
            </a:lvl9pPr>
          </a:lstStyle>
          <a:p>
            <a:r>
              <a:rPr lang="es-ES" sz="3600" noProof="0" dirty="0">
                <a:latin typeface="Calibri" panose="020F0502020204030204" pitchFamily="34" charset="0"/>
                <a:ea typeface="Calibri" panose="020F0502020204030204" pitchFamily="34" charset="0"/>
                <a:cs typeface="Calibri" panose="020F0502020204030204" pitchFamily="34" charset="0"/>
              </a:rPr>
              <a:t>¿QUÉ APRENDERÁS EN ESTE MÓDULO?</a:t>
            </a:r>
          </a:p>
        </p:txBody>
      </p:sp>
      <p:sp>
        <p:nvSpPr>
          <p:cNvPr id="6" name="Text Placeholder 2">
            <a:extLst>
              <a:ext uri="{FF2B5EF4-FFF2-40B4-BE49-F238E27FC236}">
                <a16:creationId xmlns:a16="http://schemas.microsoft.com/office/drawing/2014/main" id="{61BCA20A-F160-56F5-9AC6-689A8824D928}"/>
              </a:ext>
            </a:extLst>
          </p:cNvPr>
          <p:cNvSpPr txBox="1">
            <a:spLocks/>
          </p:cNvSpPr>
          <p:nvPr/>
        </p:nvSpPr>
        <p:spPr>
          <a:xfrm>
            <a:off x="362081" y="1299127"/>
            <a:ext cx="11223562" cy="5237018"/>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171616"/>
              </a:buClr>
              <a:buSzPts val="1800"/>
              <a:buFont typeface="Arial"/>
              <a:buNone/>
              <a:defRPr sz="1800" b="0" i="0" u="none" strike="noStrike" cap="none">
                <a:solidFill>
                  <a:srgbClr val="171616"/>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114300" indent="0"/>
            <a:r>
              <a:rPr lang="es-ES" sz="1600" b="1" i="1" noProof="0" dirty="0"/>
              <a:t>Conocimientos </a:t>
            </a:r>
          </a:p>
          <a:p>
            <a:pPr marL="400050" indent="-285750">
              <a:buFont typeface="Arial" panose="020B0604020202020204" pitchFamily="34" charset="0"/>
              <a:buChar char="•"/>
            </a:pPr>
            <a:r>
              <a:rPr lang="es-ES" sz="1600" noProof="0" dirty="0"/>
              <a:t>Comprensión clara de los diferentes formatos de formación y puntos de acceso.</a:t>
            </a:r>
          </a:p>
          <a:p>
            <a:pPr marL="400050" indent="-285750">
              <a:buFont typeface="Arial" panose="020B0604020202020204" pitchFamily="34" charset="0"/>
              <a:buChar char="•"/>
            </a:pPr>
            <a:r>
              <a:rPr lang="es-ES" sz="1600" noProof="0" dirty="0"/>
              <a:t>Conocimiento de dónde y cómo buscar oportunidades relevantes.</a:t>
            </a:r>
          </a:p>
          <a:p>
            <a:pPr marL="400050" indent="-285750">
              <a:buFont typeface="Arial" panose="020B0604020202020204" pitchFamily="34" charset="0"/>
              <a:buChar char="•"/>
            </a:pPr>
            <a:r>
              <a:rPr lang="es-ES" sz="1600" noProof="0" dirty="0"/>
              <a:t>Familiaridad con los portales de aprendizaje en línea y cómo pueden apoyar el aprendizaje permanente.</a:t>
            </a:r>
          </a:p>
          <a:p>
            <a:pPr marL="114300" indent="0"/>
            <a:r>
              <a:rPr lang="es-ES" sz="1600" b="1" i="1" noProof="0" dirty="0"/>
              <a:t>Habilidades  </a:t>
            </a:r>
          </a:p>
          <a:p>
            <a:pPr marL="400050" indent="-285750">
              <a:buFont typeface="Arial" panose="020B0604020202020204" pitchFamily="34" charset="0"/>
              <a:buChar char="•"/>
            </a:pPr>
            <a:r>
              <a:rPr lang="es-ES" sz="1600" noProof="0" dirty="0"/>
              <a:t>Capacidad para navegar y comparar ofertas formativas.</a:t>
            </a:r>
          </a:p>
          <a:p>
            <a:pPr marL="400050" indent="-285750">
              <a:buFont typeface="Arial" panose="020B0604020202020204" pitchFamily="34" charset="0"/>
              <a:buChar char="•"/>
            </a:pPr>
            <a:r>
              <a:rPr lang="es-ES" sz="1600" noProof="0" dirty="0"/>
              <a:t>Práctica en el uso de plataformas en línea para encontrar cursos adecuados.</a:t>
            </a:r>
          </a:p>
          <a:p>
            <a:pPr marL="400050" indent="-285750">
              <a:buFont typeface="Arial" panose="020B0604020202020204" pitchFamily="34" charset="0"/>
              <a:buChar char="•"/>
            </a:pPr>
            <a:r>
              <a:rPr lang="es-ES" sz="1600" noProof="0" dirty="0"/>
              <a:t>Habilidades para evaluar factores prácticos (tiempo, coste, accesibilidad) a la hora de elegir una formación.</a:t>
            </a:r>
          </a:p>
          <a:p>
            <a:pPr marL="114300" indent="0"/>
            <a:r>
              <a:rPr lang="es-ES" sz="1600" b="1" i="1" noProof="0" dirty="0"/>
              <a:t>Competencias</a:t>
            </a:r>
          </a:p>
          <a:p>
            <a:pPr marL="400050" indent="-285750">
              <a:buFont typeface="Arial" panose="020B0604020202020204" pitchFamily="34" charset="0"/>
              <a:buChar char="•"/>
            </a:pPr>
            <a:r>
              <a:rPr lang="es-ES" sz="1600" noProof="0" dirty="0"/>
              <a:t>Confianza para seleccionar las oportunidades de formación que se ajustan a tus objetivos personales y profesionales.</a:t>
            </a:r>
          </a:p>
          <a:p>
            <a:pPr marL="400050" indent="-285750">
              <a:buFont typeface="Arial" panose="020B0604020202020204" pitchFamily="34" charset="0"/>
              <a:buChar char="•"/>
            </a:pPr>
            <a:r>
              <a:rPr lang="es-ES" sz="1600" noProof="0" dirty="0"/>
              <a:t>Competencia para planificar su propio itinerario de aprendizaje.</a:t>
            </a:r>
          </a:p>
          <a:p>
            <a:pPr marL="400050" indent="-285750">
              <a:buFont typeface="Arial" panose="020B0604020202020204" pitchFamily="34" charset="0"/>
              <a:buChar char="•"/>
            </a:pPr>
            <a:r>
              <a:rPr lang="es-ES" sz="1600" noProof="0" dirty="0"/>
              <a:t>Mayor autonomía y motivación para seguir aprendiendo a lo largo de toda la vida.</a:t>
            </a:r>
          </a:p>
        </p:txBody>
      </p:sp>
    </p:spTree>
    <p:extLst>
      <p:ext uri="{BB962C8B-B14F-4D97-AF65-F5344CB8AC3E}">
        <p14:creationId xmlns:p14="http://schemas.microsoft.com/office/powerpoint/2010/main" val="27547696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52128F-07B1-DEA4-0F70-313BE7BE062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B444470-A6E5-85C8-D18B-3B80636F7087}"/>
              </a:ext>
            </a:extLst>
          </p:cNvPr>
          <p:cNvSpPr>
            <a:spLocks noGrp="1"/>
          </p:cNvSpPr>
          <p:nvPr>
            <p:ph type="body" sz="quarter" idx="10"/>
          </p:nvPr>
        </p:nvSpPr>
        <p:spPr>
          <a:xfrm>
            <a:off x="432261" y="3142210"/>
            <a:ext cx="7916980" cy="1762299"/>
          </a:xfrm>
        </p:spPr>
        <p:txBody>
          <a:bodyPr/>
          <a:lstStyle/>
          <a:p>
            <a:r>
              <a:rPr lang="es-ES" noProof="0" dirty="0"/>
              <a:t>UNIDAD 3.1: Tipos de oportunidades de aprendizaje</a:t>
            </a:r>
          </a:p>
        </p:txBody>
      </p:sp>
    </p:spTree>
    <p:extLst>
      <p:ext uri="{BB962C8B-B14F-4D97-AF65-F5344CB8AC3E}">
        <p14:creationId xmlns:p14="http://schemas.microsoft.com/office/powerpoint/2010/main" val="35654698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78"/>
        <p:cNvGrpSpPr/>
        <p:nvPr/>
      </p:nvGrpSpPr>
      <p:grpSpPr>
        <a:xfrm>
          <a:off x="0" y="0"/>
          <a:ext cx="0" cy="0"/>
          <a:chOff x="0" y="0"/>
          <a:chExt cx="0" cy="0"/>
        </a:xfrm>
      </p:grpSpPr>
      <p:sp>
        <p:nvSpPr>
          <p:cNvPr id="280" name="Google Shape;280;g377fcdc439e_0_19"/>
          <p:cNvSpPr txBox="1">
            <a:spLocks noGrp="1"/>
          </p:cNvSpPr>
          <p:nvPr>
            <p:ph type="body" idx="2"/>
          </p:nvPr>
        </p:nvSpPr>
        <p:spPr>
          <a:xfrm>
            <a:off x="4939404" y="1478003"/>
            <a:ext cx="6950400" cy="4195209"/>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3A3838"/>
              </a:buClr>
              <a:buSzPts val="2000"/>
              <a:buNone/>
            </a:pPr>
            <a:r>
              <a:rPr lang="es-ES" sz="2400" noProof="0" dirty="0"/>
              <a:t>Exploraremos las tres formas principales en que las personas aprenden a lo largo de la vida: el aprendizaje formal, no formal e informal. Es importante comprender estas opciones, ya que cada una ofrece ventajas y retos únicos, y juntas pueden abrir nuevas oportunidades para el crecimiento personal, el desarrollo profesional y el fomento de la confianza.</a:t>
            </a:r>
          </a:p>
          <a:p>
            <a:pPr marL="0" lvl="0" indent="0" algn="l" rtl="0">
              <a:lnSpc>
                <a:spcPct val="90000"/>
              </a:lnSpc>
              <a:spcBef>
                <a:spcPts val="0"/>
              </a:spcBef>
              <a:spcAft>
                <a:spcPts val="0"/>
              </a:spcAft>
              <a:buClr>
                <a:srgbClr val="3A3838"/>
              </a:buClr>
              <a:buSzPts val="2000"/>
              <a:buNone/>
            </a:pPr>
            <a:endParaRPr lang="es-ES" sz="2400" noProof="0" dirty="0"/>
          </a:p>
          <a:p>
            <a:pPr marL="0" lvl="0" indent="0" algn="l" rtl="0">
              <a:lnSpc>
                <a:spcPct val="90000"/>
              </a:lnSpc>
              <a:spcBef>
                <a:spcPts val="0"/>
              </a:spcBef>
              <a:spcAft>
                <a:spcPts val="0"/>
              </a:spcAft>
              <a:buClr>
                <a:srgbClr val="3A3838"/>
              </a:buClr>
              <a:buSzPts val="2000"/>
              <a:buNone/>
            </a:pPr>
            <a:r>
              <a:rPr lang="es-ES" sz="2400" noProof="0" dirty="0"/>
              <a:t>Al reconocer el valor de las diferentes vías de aprendizaje, puedes tomar decisiones más informadas sobre qué oportunidades se ajustan mejor a tus objetivos, estilo de vida e intereses.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84"/>
        <p:cNvGrpSpPr/>
        <p:nvPr/>
      </p:nvGrpSpPr>
      <p:grpSpPr>
        <a:xfrm>
          <a:off x="0" y="0"/>
          <a:ext cx="0" cy="0"/>
          <a:chOff x="0" y="0"/>
          <a:chExt cx="0" cy="0"/>
        </a:xfrm>
      </p:grpSpPr>
      <p:sp>
        <p:nvSpPr>
          <p:cNvPr id="285" name="Google Shape;285;g377fcdc439e_0_400"/>
          <p:cNvSpPr txBox="1">
            <a:spLocks noGrp="1"/>
          </p:cNvSpPr>
          <p:nvPr>
            <p:ph type="body" idx="1"/>
          </p:nvPr>
        </p:nvSpPr>
        <p:spPr>
          <a:xfrm>
            <a:off x="4946073" y="253012"/>
            <a:ext cx="6866400" cy="483900"/>
          </a:xfrm>
          <a:prstGeom prst="rect">
            <a:avLst/>
          </a:prstGeom>
          <a:noFill/>
          <a:ln>
            <a:noFill/>
          </a:ln>
        </p:spPr>
        <p:txBody>
          <a:bodyPr spcFirstLastPara="1" wrap="square" lIns="91425" tIns="45700" rIns="91425" bIns="45700" anchor="t" anchorCtr="0">
            <a:noAutofit/>
          </a:bodyPr>
          <a:lstStyle/>
          <a:p>
            <a:pPr marL="0" indent="0">
              <a:spcBef>
                <a:spcPts val="0"/>
              </a:spcBef>
            </a:pPr>
            <a:r>
              <a:rPr lang="es-ES" noProof="0" dirty="0"/>
              <a:t> </a:t>
            </a:r>
          </a:p>
        </p:txBody>
      </p:sp>
      <p:sp>
        <p:nvSpPr>
          <p:cNvPr id="286" name="Google Shape;286;g377fcdc439e_0_400"/>
          <p:cNvSpPr txBox="1">
            <a:spLocks noGrp="1"/>
          </p:cNvSpPr>
          <p:nvPr>
            <p:ph type="body" idx="2"/>
          </p:nvPr>
        </p:nvSpPr>
        <p:spPr>
          <a:xfrm>
            <a:off x="4941076" y="1483724"/>
            <a:ext cx="5569608" cy="3890551"/>
          </a:xfrm>
          <a:prstGeom prst="rect">
            <a:avLst/>
          </a:prstGeom>
          <a:noFill/>
          <a:ln>
            <a:noFill/>
          </a:ln>
        </p:spPr>
        <p:txBody>
          <a:bodyPr spcFirstLastPara="1" wrap="square" lIns="91425" tIns="45700" rIns="91425" bIns="45700" anchor="t" anchorCtr="0">
            <a:noAutofit/>
          </a:bodyPr>
          <a:lstStyle/>
          <a:p>
            <a:pPr marL="444500" lvl="0" indent="-342900" algn="l" rtl="0">
              <a:lnSpc>
                <a:spcPct val="90000"/>
              </a:lnSpc>
              <a:spcBef>
                <a:spcPts val="0"/>
              </a:spcBef>
              <a:spcAft>
                <a:spcPts val="0"/>
              </a:spcAft>
              <a:buClr>
                <a:srgbClr val="E280AC"/>
              </a:buClr>
              <a:buSzPts val="2000"/>
              <a:buFont typeface="Wingdings" panose="05000000000000000000" pitchFamily="2" charset="2"/>
              <a:buChar char="§"/>
            </a:pPr>
            <a:r>
              <a:rPr lang="es-ES" sz="1900" noProof="0" dirty="0">
                <a:latin typeface="Calibri"/>
                <a:ea typeface="Calibri"/>
                <a:cs typeface="Calibri"/>
              </a:rPr>
              <a:t>El aprendizaje no se limita a la escuela: </a:t>
            </a:r>
            <a:r>
              <a:rPr lang="es-ES" sz="1900" i="1" noProof="0" dirty="0">
                <a:latin typeface="Calibri"/>
                <a:ea typeface="Calibri"/>
                <a:cs typeface="Calibri"/>
              </a:rPr>
              <a:t>continúa a lo largo de toda la vida.</a:t>
            </a:r>
          </a:p>
          <a:p>
            <a:pPr marL="444500" lvl="0" indent="-342900" algn="l" rtl="0">
              <a:lnSpc>
                <a:spcPct val="90000"/>
              </a:lnSpc>
              <a:spcBef>
                <a:spcPts val="0"/>
              </a:spcBef>
              <a:spcAft>
                <a:spcPts val="0"/>
              </a:spcAft>
              <a:buClr>
                <a:srgbClr val="E280AC"/>
              </a:buClr>
              <a:buSzPts val="2000"/>
              <a:buFont typeface="Wingdings" panose="05000000000000000000" pitchFamily="2" charset="2"/>
              <a:buChar char="§"/>
            </a:pPr>
            <a:endParaRPr lang="es-ES" sz="1900" noProof="0" dirty="0">
              <a:latin typeface="Calibri" panose="020F0502020204030204" pitchFamily="34" charset="0"/>
              <a:ea typeface="Calibri" panose="020F0502020204030204" pitchFamily="34" charset="0"/>
              <a:cs typeface="Calibri" panose="020F0502020204030204" pitchFamily="34" charset="0"/>
            </a:endParaRPr>
          </a:p>
          <a:p>
            <a:pPr marL="444500" lvl="0" indent="-342900" algn="l" rtl="0">
              <a:lnSpc>
                <a:spcPct val="90000"/>
              </a:lnSpc>
              <a:spcBef>
                <a:spcPts val="0"/>
              </a:spcBef>
              <a:spcAft>
                <a:spcPts val="0"/>
              </a:spcAft>
              <a:buClr>
                <a:srgbClr val="E280AC"/>
              </a:buClr>
              <a:buSzPts val="2000"/>
              <a:buFont typeface="Wingdings" panose="05000000000000000000" pitchFamily="2" charset="2"/>
              <a:buChar char="§"/>
            </a:pPr>
            <a:r>
              <a:rPr lang="es-ES" sz="1900" noProof="0" dirty="0">
                <a:latin typeface="Calibri"/>
                <a:ea typeface="Calibri"/>
                <a:cs typeface="Calibri"/>
              </a:rPr>
              <a:t>Conocer los diferentes tipos de aprendizaje te ayuda a encontrar el que mejor se adapta a tus necesidades, a tu estilo de vida y tus aspiraciones.</a:t>
            </a:r>
          </a:p>
          <a:p>
            <a:pPr marL="444500" lvl="0" indent="-342900" algn="l" rtl="0">
              <a:lnSpc>
                <a:spcPct val="90000"/>
              </a:lnSpc>
              <a:spcBef>
                <a:spcPts val="0"/>
              </a:spcBef>
              <a:spcAft>
                <a:spcPts val="0"/>
              </a:spcAft>
              <a:buClr>
                <a:srgbClr val="E280AC"/>
              </a:buClr>
              <a:buSzPts val="2000"/>
              <a:buFont typeface="Wingdings" panose="05000000000000000000" pitchFamily="2" charset="2"/>
              <a:buChar char="§"/>
            </a:pPr>
            <a:endParaRPr lang="es-ES" sz="1900" noProof="0" dirty="0">
              <a:latin typeface="Calibri" panose="020F0502020204030204" pitchFamily="34" charset="0"/>
              <a:ea typeface="Calibri" panose="020F0502020204030204" pitchFamily="34" charset="0"/>
              <a:cs typeface="Calibri" panose="020F0502020204030204" pitchFamily="34" charset="0"/>
            </a:endParaRPr>
          </a:p>
          <a:p>
            <a:pPr marL="444500" lvl="0" indent="-342900" algn="l" rtl="0">
              <a:lnSpc>
                <a:spcPct val="90000"/>
              </a:lnSpc>
              <a:spcBef>
                <a:spcPts val="0"/>
              </a:spcBef>
              <a:spcAft>
                <a:spcPts val="0"/>
              </a:spcAft>
              <a:buClr>
                <a:srgbClr val="E280AC"/>
              </a:buClr>
              <a:buSzPts val="2000"/>
              <a:buFont typeface="Wingdings" panose="05000000000000000000" pitchFamily="2" charset="2"/>
              <a:buChar char="§"/>
            </a:pPr>
            <a:r>
              <a:rPr lang="es-ES" sz="1900" noProof="0" dirty="0">
                <a:latin typeface="Calibri"/>
                <a:ea typeface="Calibri"/>
                <a:cs typeface="Calibri"/>
              </a:rPr>
              <a:t>Cada opción (formal, no formal, o informal) ofrece formas únicas de adquirir habilidades, adaptarte al cambio y mantener la confianza en un mundo en rápida evolución.</a:t>
            </a:r>
          </a:p>
          <a:p>
            <a:pPr marL="444500" lvl="0" indent="-342900" algn="l" rtl="0">
              <a:lnSpc>
                <a:spcPct val="90000"/>
              </a:lnSpc>
              <a:spcBef>
                <a:spcPts val="0"/>
              </a:spcBef>
              <a:spcAft>
                <a:spcPts val="0"/>
              </a:spcAft>
              <a:buClr>
                <a:srgbClr val="E280AC"/>
              </a:buClr>
              <a:buSzPts val="2000"/>
              <a:buFont typeface="Wingdings" panose="05000000000000000000" pitchFamily="2" charset="2"/>
              <a:buChar char="§"/>
            </a:pPr>
            <a:endParaRPr lang="es-ES" sz="1900" noProof="0" dirty="0">
              <a:latin typeface="Calibri" panose="020F0502020204030204" pitchFamily="34" charset="0"/>
              <a:ea typeface="Calibri" panose="020F0502020204030204" pitchFamily="34" charset="0"/>
              <a:cs typeface="Calibri" panose="020F0502020204030204" pitchFamily="34" charset="0"/>
            </a:endParaRPr>
          </a:p>
          <a:p>
            <a:pPr marL="444500" indent="-342900">
              <a:spcBef>
                <a:spcPts val="0"/>
              </a:spcBef>
              <a:buClr>
                <a:srgbClr val="E280AC"/>
              </a:buClr>
              <a:buFont typeface="Wingdings" panose="05000000000000000000" pitchFamily="2" charset="2"/>
              <a:buChar char="§"/>
            </a:pPr>
            <a:r>
              <a:rPr lang="es-ES" sz="1900" noProof="0" dirty="0">
                <a:latin typeface="Calibri"/>
                <a:ea typeface="Calibri"/>
                <a:cs typeface="Calibri"/>
              </a:rPr>
              <a:t>Explorar estas opciones es importante porque te ayuda a reconocer el valor de todo lo que ya has aprendido, no solo lo que viene acompañado de un certificado.</a:t>
            </a:r>
          </a:p>
        </p:txBody>
      </p:sp>
      <p:pic>
        <p:nvPicPr>
          <p:cNvPr id="287" name="Google Shape;287;g377fcdc439e_0_400" descr="Uma imagem com pessoa, vestuário, Cara humana, interior&#10;&#10;Os conteúdos gerados por IA poderão estar incorretos."/>
          <p:cNvPicPr preferRelativeResize="0">
            <a:picLocks noGrp="1"/>
          </p:cNvPicPr>
          <p:nvPr>
            <p:ph type="pic" idx="3"/>
          </p:nvPr>
        </p:nvPicPr>
        <p:blipFill rotWithShape="1">
          <a:blip r:embed="rId3">
            <a:alphaModFix/>
          </a:blip>
          <a:srcRect l="28011" r="28015"/>
          <a:stretch/>
        </p:blipFill>
        <p:spPr>
          <a:xfrm>
            <a:off x="858" y="-33250"/>
            <a:ext cx="4567500" cy="6924601"/>
          </a:xfrm>
          <a:prstGeom prst="rect">
            <a:avLst/>
          </a:prstGeom>
          <a:noFill/>
          <a:ln>
            <a:noFill/>
          </a:ln>
        </p:spPr>
      </p:pic>
      <p:sp>
        <p:nvSpPr>
          <p:cNvPr id="3" name="Text Placeholder 1">
            <a:extLst>
              <a:ext uri="{FF2B5EF4-FFF2-40B4-BE49-F238E27FC236}">
                <a16:creationId xmlns:a16="http://schemas.microsoft.com/office/drawing/2014/main" id="{981AA687-DFD0-771E-B456-D2DF1FA704C0}"/>
              </a:ext>
            </a:extLst>
          </p:cNvPr>
          <p:cNvSpPr txBox="1">
            <a:spLocks/>
          </p:cNvSpPr>
          <p:nvPr/>
        </p:nvSpPr>
        <p:spPr>
          <a:xfrm>
            <a:off x="4941076" y="213215"/>
            <a:ext cx="6871397" cy="1047394"/>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E64424"/>
              </a:buClr>
              <a:buSzPts val="3200"/>
              <a:buFont typeface="Arial"/>
              <a:buNone/>
              <a:defRPr sz="3200" b="1" i="0" u="none" strike="noStrike" cap="none">
                <a:solidFill>
                  <a:srgbClr val="E64424"/>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r>
              <a:rPr lang="es-ES" noProof="0" dirty="0">
                <a:latin typeface="Calibri" panose="020F0502020204030204" pitchFamily="34" charset="0"/>
                <a:cs typeface="Calibri" panose="020F0502020204030204" pitchFamily="34" charset="0"/>
              </a:rPr>
              <a:t>Aprendizaje Permanente: Muchas vías, Un Solo Objetivo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g377fcdc439e_0_528"/>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es-ES" noProof="0" dirty="0">
                <a:latin typeface="Calibri"/>
                <a:ea typeface="Calibri"/>
                <a:cs typeface="Calibri"/>
              </a:rPr>
              <a:t>Aprendizaje formal</a:t>
            </a:r>
            <a:endParaRPr lang="es-ES" noProof="0" dirty="0">
              <a:latin typeface="Calibri" panose="020F0502020204030204" pitchFamily="34" charset="0"/>
              <a:ea typeface="Calibri" panose="020F0502020204030204" pitchFamily="34" charset="0"/>
              <a:cs typeface="Calibri" panose="020F0502020204030204" pitchFamily="34" charset="0"/>
            </a:endParaRPr>
          </a:p>
        </p:txBody>
      </p:sp>
      <p:sp>
        <p:nvSpPr>
          <p:cNvPr id="293" name="Google Shape;293;g377fcdc439e_0_528"/>
          <p:cNvSpPr txBox="1">
            <a:spLocks noGrp="1"/>
          </p:cNvSpPr>
          <p:nvPr>
            <p:ph type="body" idx="2"/>
          </p:nvPr>
        </p:nvSpPr>
        <p:spPr>
          <a:xfrm>
            <a:off x="362081" y="1230284"/>
            <a:ext cx="11450400" cy="4924709"/>
          </a:xfrm>
          <a:prstGeom prst="rect">
            <a:avLst/>
          </a:prstGeom>
          <a:noFill/>
          <a:ln>
            <a:noFill/>
          </a:ln>
        </p:spPr>
        <p:txBody>
          <a:bodyPr spcFirstLastPara="1" wrap="square" lIns="91425" tIns="45700" rIns="91425" bIns="45700" anchor="t" anchorCtr="0">
            <a:noAutofit/>
          </a:bodyPr>
          <a:lstStyle/>
          <a:p>
            <a:pPr marL="457200" lvl="0" indent="-355600" algn="l" rtl="0">
              <a:lnSpc>
                <a:spcPct val="90000"/>
              </a:lnSpc>
              <a:spcBef>
                <a:spcPts val="0"/>
              </a:spcBef>
              <a:spcAft>
                <a:spcPts val="0"/>
              </a:spcAft>
              <a:buClr>
                <a:srgbClr val="E280AC"/>
              </a:buClr>
              <a:buSzPts val="2000"/>
              <a:buFont typeface="Wingdings" panose="05000000000000000000" pitchFamily="2" charset="2"/>
              <a:buChar char="§"/>
            </a:pPr>
            <a:r>
              <a:rPr lang="es-ES" sz="1800" noProof="0" dirty="0">
                <a:latin typeface="Calibri" panose="020F0502020204030204" pitchFamily="34" charset="0"/>
                <a:ea typeface="Calibri" panose="020F0502020204030204" pitchFamily="34" charset="0"/>
                <a:cs typeface="Calibri" panose="020F0502020204030204" pitchFamily="34" charset="0"/>
              </a:rPr>
              <a:t>El aprendizaje formal tiene lugar en las escuelas, universidades, centros de formación profesional u otras instituciones acreditadas. Se basa en un plan de estudios estructurado diseñado por </a:t>
            </a:r>
            <a:r>
              <a:rPr lang="es-ES" sz="1800" b="1" noProof="0" dirty="0">
                <a:latin typeface="Calibri" panose="020F0502020204030204" pitchFamily="34" charset="0"/>
                <a:ea typeface="Calibri" panose="020F0502020204030204" pitchFamily="34" charset="0"/>
                <a:cs typeface="Calibri" panose="020F0502020204030204" pitchFamily="34" charset="0"/>
              </a:rPr>
              <a:t>las autoridades educativas o los organismos profesionales</a:t>
            </a:r>
            <a:r>
              <a:rPr lang="es-ES" sz="1800" noProof="0" dirty="0">
                <a:latin typeface="Calibri" panose="020F0502020204030204" pitchFamily="34" charset="0"/>
                <a:ea typeface="Calibri" panose="020F0502020204030204" pitchFamily="34" charset="0"/>
                <a:cs typeface="Calibri" panose="020F0502020204030204" pitchFamily="34" charset="0"/>
              </a:rPr>
              <a:t>.</a:t>
            </a:r>
          </a:p>
          <a:p>
            <a:pPr marL="285750" lvl="0" indent="-285750" algn="l" rtl="0">
              <a:lnSpc>
                <a:spcPct val="90000"/>
              </a:lnSpc>
              <a:spcBef>
                <a:spcPts val="0"/>
              </a:spcBef>
              <a:spcAft>
                <a:spcPts val="0"/>
              </a:spcAft>
              <a:buClr>
                <a:srgbClr val="E280AC"/>
              </a:buClr>
              <a:buFont typeface="Wingdings" panose="05000000000000000000" pitchFamily="2" charset="2"/>
              <a:buChar char="§"/>
            </a:pPr>
            <a:endParaRPr lang="es-ES" sz="1800" noProof="0" dirty="0">
              <a:latin typeface="Calibri" panose="020F0502020204030204" pitchFamily="34" charset="0"/>
              <a:ea typeface="Calibri" panose="020F0502020204030204" pitchFamily="34" charset="0"/>
              <a:cs typeface="Calibri" panose="020F0502020204030204" pitchFamily="34" charset="0"/>
            </a:endParaRPr>
          </a:p>
          <a:p>
            <a:pPr marL="457200" lvl="0" indent="-355600" algn="l" rtl="0">
              <a:lnSpc>
                <a:spcPct val="90000"/>
              </a:lnSpc>
              <a:spcBef>
                <a:spcPts val="0"/>
              </a:spcBef>
              <a:spcAft>
                <a:spcPts val="0"/>
              </a:spcAft>
              <a:buClr>
                <a:srgbClr val="E280AC"/>
              </a:buClr>
              <a:buSzPts val="2000"/>
              <a:buFont typeface="Wingdings" panose="05000000000000000000" pitchFamily="2" charset="2"/>
              <a:buChar char="§"/>
            </a:pPr>
            <a:r>
              <a:rPr lang="es-ES" sz="1800" noProof="0" dirty="0">
                <a:latin typeface="Calibri" panose="020F0502020204030204" pitchFamily="34" charset="0"/>
                <a:ea typeface="Calibri" panose="020F0502020204030204" pitchFamily="34" charset="0"/>
                <a:cs typeface="Calibri" panose="020F0502020204030204" pitchFamily="34" charset="0"/>
              </a:rPr>
              <a:t>El aprendizaje formal se caracteriza por:</a:t>
            </a:r>
          </a:p>
          <a:p>
            <a:pPr lvl="1" algn="l" rtl="0">
              <a:lnSpc>
                <a:spcPct val="90000"/>
              </a:lnSpc>
              <a:spcBef>
                <a:spcPts val="0"/>
              </a:spcBef>
              <a:spcAft>
                <a:spcPts val="0"/>
              </a:spcAft>
              <a:buClr>
                <a:srgbClr val="E280AC"/>
              </a:buClr>
              <a:buSzPts val="2400"/>
              <a:buFont typeface="Wingdings" panose="05000000000000000000" pitchFamily="2" charset="2"/>
              <a:buChar char="§"/>
            </a:pPr>
            <a:r>
              <a:rPr lang="es-ES" sz="1800" noProof="0" dirty="0">
                <a:solidFill>
                  <a:srgbClr val="222240"/>
                </a:solidFill>
                <a:latin typeface="Calibri" panose="020F0502020204030204" pitchFamily="34" charset="0"/>
                <a:ea typeface="Calibri" panose="020F0502020204030204" pitchFamily="34" charset="0"/>
                <a:cs typeface="Calibri" panose="020F0502020204030204" pitchFamily="34" charset="0"/>
                <a:sym typeface="Arial"/>
              </a:rPr>
              <a:t>Resultados acreditados, que conllevan a certificados, diplomas o títulos reconocidos por empleadores e instituciones.</a:t>
            </a:r>
          </a:p>
          <a:p>
            <a:pPr lvl="1" algn="l" rtl="0">
              <a:lnSpc>
                <a:spcPct val="90000"/>
              </a:lnSpc>
              <a:spcBef>
                <a:spcPts val="0"/>
              </a:spcBef>
              <a:spcAft>
                <a:spcPts val="0"/>
              </a:spcAft>
              <a:buClr>
                <a:srgbClr val="E280AC"/>
              </a:buClr>
              <a:buSzPts val="2400"/>
              <a:buFont typeface="Wingdings" panose="05000000000000000000" pitchFamily="2" charset="2"/>
              <a:buChar char="§"/>
            </a:pPr>
            <a:r>
              <a:rPr lang="es-ES" sz="1800" noProof="0" dirty="0">
                <a:solidFill>
                  <a:srgbClr val="222240"/>
                </a:solidFill>
                <a:latin typeface="Calibri" panose="020F0502020204030204" pitchFamily="34" charset="0"/>
                <a:ea typeface="Calibri" panose="020F0502020204030204" pitchFamily="34" charset="0"/>
                <a:cs typeface="Calibri" panose="020F0502020204030204" pitchFamily="34" charset="0"/>
                <a:sym typeface="Arial"/>
              </a:rPr>
              <a:t>Marco temporal definido, reflejado en un calendario establecido, a menudo con plazos y niveles de progreso.</a:t>
            </a:r>
          </a:p>
          <a:p>
            <a:pPr marL="285750" lvl="0" indent="-285750" algn="l" rtl="0">
              <a:lnSpc>
                <a:spcPct val="90000"/>
              </a:lnSpc>
              <a:spcBef>
                <a:spcPts val="0"/>
              </a:spcBef>
              <a:spcAft>
                <a:spcPts val="0"/>
              </a:spcAft>
              <a:buClr>
                <a:srgbClr val="E280AC"/>
              </a:buClr>
              <a:buFont typeface="Wingdings" panose="05000000000000000000" pitchFamily="2" charset="2"/>
              <a:buChar char="§"/>
            </a:pPr>
            <a:endParaRPr lang="es-ES" sz="1800" noProof="0" dirty="0">
              <a:latin typeface="Calibri" panose="020F0502020204030204" pitchFamily="34" charset="0"/>
              <a:ea typeface="Calibri" panose="020F0502020204030204" pitchFamily="34" charset="0"/>
              <a:cs typeface="Calibri" panose="020F0502020204030204" pitchFamily="34" charset="0"/>
            </a:endParaRPr>
          </a:p>
          <a:p>
            <a:pPr marL="457200" lvl="0" indent="-355600" algn="l" rtl="0">
              <a:lnSpc>
                <a:spcPct val="90000"/>
              </a:lnSpc>
              <a:spcBef>
                <a:spcPts val="0"/>
              </a:spcBef>
              <a:spcAft>
                <a:spcPts val="0"/>
              </a:spcAft>
              <a:buClr>
                <a:srgbClr val="E280AC"/>
              </a:buClr>
              <a:buSzPts val="2000"/>
              <a:buFont typeface="Wingdings" panose="05000000000000000000" pitchFamily="2" charset="2"/>
              <a:buChar char="§"/>
            </a:pPr>
            <a:r>
              <a:rPr lang="es-ES" sz="1800" b="1" noProof="0" dirty="0">
                <a:latin typeface="Calibri" panose="020F0502020204030204" pitchFamily="34" charset="0"/>
                <a:ea typeface="Calibri" panose="020F0502020204030204" pitchFamily="34" charset="0"/>
                <a:cs typeface="Calibri" panose="020F0502020204030204" pitchFamily="34" charset="0"/>
              </a:rPr>
              <a:t>Las ventajas </a:t>
            </a:r>
            <a:r>
              <a:rPr lang="es-ES" sz="1800" noProof="0" dirty="0">
                <a:latin typeface="Calibri" panose="020F0502020204030204" pitchFamily="34" charset="0"/>
                <a:ea typeface="Calibri" panose="020F0502020204030204" pitchFamily="34" charset="0"/>
                <a:cs typeface="Calibri" panose="020F0502020204030204" pitchFamily="34" charset="0"/>
              </a:rPr>
              <a:t>incluyen: </a:t>
            </a:r>
          </a:p>
          <a:p>
            <a:pPr lvl="1" indent="-355600">
              <a:spcBef>
                <a:spcPts val="0"/>
              </a:spcBef>
              <a:buClr>
                <a:srgbClr val="E280AC"/>
              </a:buClr>
              <a:buSzPts val="2000"/>
              <a:buFont typeface="Wingdings" panose="05000000000000000000" pitchFamily="2" charset="2"/>
              <a:buChar char="§"/>
            </a:pPr>
            <a:r>
              <a:rPr lang="es-ES" sz="1800" noProof="0" dirty="0">
                <a:latin typeface="Calibri" panose="020F0502020204030204" pitchFamily="34" charset="0"/>
                <a:ea typeface="Calibri" panose="020F0502020204030204" pitchFamily="34" charset="0"/>
                <a:cs typeface="Calibri" panose="020F0502020204030204" pitchFamily="34" charset="0"/>
              </a:rPr>
              <a:t>Titulaciones reconocidas</a:t>
            </a:r>
          </a:p>
          <a:p>
            <a:pPr lvl="1" indent="-355600">
              <a:spcBef>
                <a:spcPts val="0"/>
              </a:spcBef>
              <a:buClr>
                <a:srgbClr val="E280AC"/>
              </a:buClr>
              <a:buSzPts val="2000"/>
              <a:buFont typeface="Wingdings" panose="05000000000000000000" pitchFamily="2" charset="2"/>
              <a:buChar char="§"/>
            </a:pPr>
            <a:r>
              <a:rPr lang="es-ES" sz="1800" noProof="0" dirty="0">
                <a:latin typeface="Calibri" panose="020F0502020204030204" pitchFamily="34" charset="0"/>
                <a:ea typeface="Calibri" panose="020F0502020204030204" pitchFamily="34" charset="0"/>
                <a:cs typeface="Calibri" panose="020F0502020204030204" pitchFamily="34" charset="0"/>
              </a:rPr>
              <a:t>Fundamentos sólidos en el área o áreas de conocimiento </a:t>
            </a:r>
          </a:p>
          <a:p>
            <a:pPr lvl="1" indent="-355600">
              <a:spcBef>
                <a:spcPts val="0"/>
              </a:spcBef>
              <a:buClr>
                <a:srgbClr val="E280AC"/>
              </a:buClr>
              <a:buSzPts val="2000"/>
              <a:buFont typeface="Wingdings" panose="05000000000000000000" pitchFamily="2" charset="2"/>
              <a:buChar char="§"/>
            </a:pPr>
            <a:r>
              <a:rPr lang="es-ES" sz="1800" noProof="0" dirty="0">
                <a:latin typeface="Calibri" panose="020F0502020204030204" pitchFamily="34" charset="0"/>
                <a:ea typeface="Calibri" panose="020F0502020204030204" pitchFamily="34" charset="0"/>
                <a:cs typeface="Calibri" panose="020F0502020204030204" pitchFamily="34" charset="0"/>
              </a:rPr>
              <a:t>Tradicionalmente se considera útil para los cambios o avances profesionales.</a:t>
            </a:r>
          </a:p>
          <a:p>
            <a:pPr marL="285750" lvl="0" indent="-285750" algn="l" rtl="0">
              <a:lnSpc>
                <a:spcPct val="90000"/>
              </a:lnSpc>
              <a:spcBef>
                <a:spcPts val="0"/>
              </a:spcBef>
              <a:spcAft>
                <a:spcPts val="0"/>
              </a:spcAft>
              <a:buClr>
                <a:srgbClr val="E280AC"/>
              </a:buClr>
              <a:buFont typeface="Wingdings" panose="05000000000000000000" pitchFamily="2" charset="2"/>
              <a:buChar char="§"/>
            </a:pPr>
            <a:endParaRPr lang="es-ES" sz="1800" noProof="0" dirty="0">
              <a:latin typeface="Calibri" panose="020F0502020204030204" pitchFamily="34" charset="0"/>
              <a:ea typeface="Calibri" panose="020F0502020204030204" pitchFamily="34" charset="0"/>
              <a:cs typeface="Calibri" panose="020F0502020204030204" pitchFamily="34" charset="0"/>
            </a:endParaRPr>
          </a:p>
          <a:p>
            <a:pPr marL="457200" lvl="0" indent="-355600" algn="l" rtl="0">
              <a:lnSpc>
                <a:spcPct val="90000"/>
              </a:lnSpc>
              <a:spcBef>
                <a:spcPts val="0"/>
              </a:spcBef>
              <a:spcAft>
                <a:spcPts val="0"/>
              </a:spcAft>
              <a:buClr>
                <a:srgbClr val="E280AC"/>
              </a:buClr>
              <a:buSzPts val="2000"/>
              <a:buFont typeface="Wingdings" panose="05000000000000000000" pitchFamily="2" charset="2"/>
              <a:buChar char="§"/>
            </a:pPr>
            <a:r>
              <a:rPr lang="es-ES" sz="1800" noProof="0" dirty="0">
                <a:latin typeface="Calibri" panose="020F0502020204030204" pitchFamily="34" charset="0"/>
                <a:ea typeface="Calibri" panose="020F0502020204030204" pitchFamily="34" charset="0"/>
                <a:cs typeface="Calibri" panose="020F0502020204030204" pitchFamily="34" charset="0"/>
              </a:rPr>
              <a:t>Algunos de los </a:t>
            </a:r>
            <a:r>
              <a:rPr lang="es-ES" sz="1800" b="1" noProof="0" dirty="0">
                <a:latin typeface="Calibri" panose="020F0502020204030204" pitchFamily="34" charset="0"/>
                <a:ea typeface="Calibri" panose="020F0502020204030204" pitchFamily="34" charset="0"/>
                <a:cs typeface="Calibri" panose="020F0502020204030204" pitchFamily="34" charset="0"/>
              </a:rPr>
              <a:t>retos </a:t>
            </a:r>
            <a:r>
              <a:rPr lang="es-ES" sz="1800" noProof="0" dirty="0">
                <a:latin typeface="Calibri" panose="020F0502020204030204" pitchFamily="34" charset="0"/>
                <a:ea typeface="Calibri" panose="020F0502020204030204" pitchFamily="34" charset="0"/>
                <a:cs typeface="Calibri" panose="020F0502020204030204" pitchFamily="34" charset="0"/>
              </a:rPr>
              <a:t>son: </a:t>
            </a:r>
          </a:p>
          <a:p>
            <a:pPr lvl="1" indent="-355600">
              <a:spcBef>
                <a:spcPts val="0"/>
              </a:spcBef>
              <a:buClr>
                <a:srgbClr val="E280AC"/>
              </a:buClr>
              <a:buSzPts val="2000"/>
              <a:buFont typeface="Wingdings" panose="05000000000000000000" pitchFamily="2" charset="2"/>
              <a:buChar char="§"/>
            </a:pPr>
            <a:r>
              <a:rPr lang="es-ES" sz="1800" noProof="0" dirty="0">
                <a:latin typeface="Calibri" panose="020F0502020204030204" pitchFamily="34" charset="0"/>
                <a:ea typeface="Calibri" panose="020F0502020204030204" pitchFamily="34" charset="0"/>
                <a:cs typeface="Calibri" panose="020F0502020204030204" pitchFamily="34" charset="0"/>
              </a:rPr>
              <a:t>Menos ágil ante los acontecimientos mundiales (la acreditación de los cursos lleva tiempo, por lo que es posible que no se pueda adaptar a circunstancias que cambian rápidamente).</a:t>
            </a:r>
          </a:p>
          <a:p>
            <a:pPr lvl="1" indent="-355600">
              <a:spcBef>
                <a:spcPts val="0"/>
              </a:spcBef>
              <a:buClr>
                <a:srgbClr val="E280AC"/>
              </a:buClr>
              <a:buSzPts val="2000"/>
              <a:buFont typeface="Wingdings" panose="05000000000000000000" pitchFamily="2" charset="2"/>
              <a:buChar char="§"/>
            </a:pPr>
            <a:r>
              <a:rPr lang="es-ES" sz="1800" noProof="0" dirty="0">
                <a:latin typeface="Calibri" panose="020F0502020204030204" pitchFamily="34" charset="0"/>
                <a:ea typeface="Calibri" panose="020F0502020204030204" pitchFamily="34" charset="0"/>
                <a:cs typeface="Calibri" panose="020F0502020204030204" pitchFamily="34" charset="0"/>
              </a:rPr>
              <a:t>Los costes y el acceso pueden ser limitantes.</a:t>
            </a:r>
          </a:p>
          <a:p>
            <a:pPr lvl="1" indent="-355600">
              <a:spcBef>
                <a:spcPts val="0"/>
              </a:spcBef>
              <a:buClr>
                <a:srgbClr val="E280AC"/>
              </a:buClr>
              <a:buSzPts val="2000"/>
              <a:buFont typeface="Wingdings" panose="05000000000000000000" pitchFamily="2" charset="2"/>
              <a:buChar char="§"/>
            </a:pPr>
            <a:r>
              <a:rPr lang="es-ES" sz="1800" noProof="0" dirty="0">
                <a:latin typeface="Calibri" panose="020F0502020204030204" pitchFamily="34" charset="0"/>
                <a:ea typeface="Calibri" panose="020F0502020204030204" pitchFamily="34" charset="0"/>
                <a:cs typeface="Calibri" panose="020F0502020204030204" pitchFamily="34" charset="0"/>
              </a:rPr>
              <a:t>Menos flexible para quienes trabajan o son cuidadoras.</a:t>
            </a:r>
          </a:p>
          <a:p>
            <a:pPr marL="0" lvl="0" indent="0" algn="l" rtl="0">
              <a:lnSpc>
                <a:spcPct val="90000"/>
              </a:lnSpc>
              <a:spcBef>
                <a:spcPts val="0"/>
              </a:spcBef>
              <a:spcAft>
                <a:spcPts val="0"/>
              </a:spcAft>
              <a:buNone/>
            </a:pPr>
            <a:endParaRPr lang="es-ES" noProof="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91">
          <a:extLst>
            <a:ext uri="{FF2B5EF4-FFF2-40B4-BE49-F238E27FC236}">
              <a16:creationId xmlns:a16="http://schemas.microsoft.com/office/drawing/2014/main" id="{8F65B01C-A065-7CB7-3719-EB9940F5F89B}"/>
            </a:ext>
          </a:extLst>
        </p:cNvPr>
        <p:cNvGrpSpPr/>
        <p:nvPr/>
      </p:nvGrpSpPr>
      <p:grpSpPr>
        <a:xfrm>
          <a:off x="0" y="0"/>
          <a:ext cx="0" cy="0"/>
          <a:chOff x="0" y="0"/>
          <a:chExt cx="0" cy="0"/>
        </a:xfrm>
      </p:grpSpPr>
      <p:sp>
        <p:nvSpPr>
          <p:cNvPr id="292" name="Google Shape;292;g377fcdc439e_0_528">
            <a:extLst>
              <a:ext uri="{FF2B5EF4-FFF2-40B4-BE49-F238E27FC236}">
                <a16:creationId xmlns:a16="http://schemas.microsoft.com/office/drawing/2014/main" id="{F933F452-8E5D-B28E-F5D8-798A16C5C3A8}"/>
              </a:ext>
            </a:extLst>
          </p:cNvPr>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0" lvl="0" indent="0">
              <a:spcBef>
                <a:spcPts val="0"/>
              </a:spcBef>
            </a:pPr>
            <a:r>
              <a:rPr lang="es-ES" noProof="0" dirty="0">
                <a:latin typeface="Calibri"/>
                <a:ea typeface="Calibri"/>
                <a:cs typeface="Calibri"/>
              </a:rPr>
              <a:t>Aprendizaje no formal</a:t>
            </a:r>
            <a:endParaRPr lang="es-ES" noProof="0" dirty="0">
              <a:latin typeface="Calibri" panose="020F0502020204030204" pitchFamily="34" charset="0"/>
              <a:ea typeface="Calibri" panose="020F0502020204030204" pitchFamily="34" charset="0"/>
              <a:cs typeface="Calibri" panose="020F0502020204030204" pitchFamily="34" charset="0"/>
            </a:endParaRPr>
          </a:p>
        </p:txBody>
      </p:sp>
      <p:sp>
        <p:nvSpPr>
          <p:cNvPr id="293" name="Google Shape;293;g377fcdc439e_0_528">
            <a:extLst>
              <a:ext uri="{FF2B5EF4-FFF2-40B4-BE49-F238E27FC236}">
                <a16:creationId xmlns:a16="http://schemas.microsoft.com/office/drawing/2014/main" id="{695B6AD5-A27F-D57E-291C-51187AB92482}"/>
              </a:ext>
            </a:extLst>
          </p:cNvPr>
          <p:cNvSpPr txBox="1">
            <a:spLocks noGrp="1"/>
          </p:cNvSpPr>
          <p:nvPr>
            <p:ph type="body" idx="2"/>
          </p:nvPr>
        </p:nvSpPr>
        <p:spPr>
          <a:xfrm>
            <a:off x="370800" y="865486"/>
            <a:ext cx="11450400" cy="5210849"/>
          </a:xfrm>
          <a:prstGeom prst="rect">
            <a:avLst/>
          </a:prstGeom>
          <a:noFill/>
          <a:ln>
            <a:noFill/>
          </a:ln>
        </p:spPr>
        <p:txBody>
          <a:bodyPr spcFirstLastPara="1" wrap="square" lIns="91425" tIns="45700" rIns="91425" bIns="45700" anchor="t" anchorCtr="0">
            <a:noAutofit/>
          </a:bodyPr>
          <a:lstStyle/>
          <a:p>
            <a:pPr indent="-355600">
              <a:spcBef>
                <a:spcPts val="0"/>
              </a:spcBef>
              <a:buFont typeface="Wingdings" panose="05000000000000000000" pitchFamily="2" charset="2"/>
              <a:buChar char="§"/>
            </a:pPr>
            <a:r>
              <a:rPr lang="es-ES" sz="1800" noProof="0" dirty="0">
                <a:solidFill>
                  <a:srgbClr val="3A3838"/>
                </a:solidFill>
                <a:latin typeface="Calibri"/>
                <a:ea typeface="Calibri"/>
                <a:cs typeface="Calibri"/>
              </a:rPr>
              <a:t>El aprendizaje no formal tiene lugar </a:t>
            </a:r>
            <a:r>
              <a:rPr lang="es-ES" sz="1800" b="1" noProof="0" dirty="0">
                <a:solidFill>
                  <a:srgbClr val="3A3838"/>
                </a:solidFill>
                <a:latin typeface="Calibri"/>
                <a:ea typeface="Calibri"/>
                <a:cs typeface="Calibri"/>
              </a:rPr>
              <a:t>fuera de las instituciones académicas formales</a:t>
            </a:r>
            <a:r>
              <a:rPr lang="es-ES" sz="1800" noProof="0" dirty="0">
                <a:solidFill>
                  <a:srgbClr val="3A3838"/>
                </a:solidFill>
                <a:latin typeface="Calibri"/>
                <a:ea typeface="Calibri"/>
                <a:cs typeface="Calibri"/>
              </a:rPr>
              <a:t>, a menudo en talleres, cursos para la comunidad, seminarios profesionales o programas de formación en línea impartidos por organizaciones no gubernamentales o centros de formación especializados. </a:t>
            </a:r>
          </a:p>
          <a:p>
            <a:pPr marL="742950" lvl="0" indent="-285750" algn="l">
              <a:lnSpc>
                <a:spcPct val="90000"/>
              </a:lnSpc>
              <a:spcBef>
                <a:spcPts val="0"/>
              </a:spcBef>
              <a:spcAft>
                <a:spcPts val="0"/>
              </a:spcAft>
              <a:buFont typeface="Wingdings" panose="05000000000000000000" pitchFamily="2" charset="2"/>
              <a:buChar char="§"/>
            </a:pPr>
            <a:endParaRPr lang="es-ES" sz="1800" noProof="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indent="-355600">
              <a:spcBef>
                <a:spcPts val="0"/>
              </a:spcBef>
              <a:buFont typeface="Wingdings" panose="05000000000000000000" pitchFamily="2" charset="2"/>
              <a:buChar char="§"/>
            </a:pPr>
            <a:r>
              <a:rPr lang="es-ES" sz="1800" noProof="0" dirty="0">
                <a:solidFill>
                  <a:srgbClr val="3A3838"/>
                </a:solidFill>
                <a:latin typeface="Calibri"/>
                <a:ea typeface="Calibri"/>
                <a:cs typeface="Calibri"/>
              </a:rPr>
              <a:t>Por lo general, se centra en </a:t>
            </a:r>
            <a:r>
              <a:rPr lang="es-ES" sz="1800" b="1" noProof="0" dirty="0">
                <a:solidFill>
                  <a:srgbClr val="3A3838"/>
                </a:solidFill>
                <a:latin typeface="Calibri"/>
                <a:ea typeface="Calibri"/>
                <a:cs typeface="Calibri"/>
              </a:rPr>
              <a:t>habilidades o conocimientos específicos</a:t>
            </a:r>
            <a:r>
              <a:rPr lang="es-ES" sz="1800" noProof="0" dirty="0">
                <a:solidFill>
                  <a:srgbClr val="3A3838"/>
                </a:solidFill>
                <a:latin typeface="Calibri"/>
                <a:ea typeface="Calibri"/>
                <a:cs typeface="Calibri"/>
              </a:rPr>
              <a:t>, en lugar de en un plan de estudios completo. El aprendizaje puede ser impartido por expertas, tutoras, o instructoras en </a:t>
            </a:r>
            <a:r>
              <a:rPr lang="es-ES" sz="1800" b="1" noProof="0" dirty="0">
                <a:solidFill>
                  <a:srgbClr val="3A3838"/>
                </a:solidFill>
                <a:latin typeface="Calibri"/>
                <a:ea typeface="Calibri"/>
                <a:cs typeface="Calibri"/>
              </a:rPr>
              <a:t>un formato estructurado pero flexible</a:t>
            </a:r>
            <a:r>
              <a:rPr lang="es-ES" sz="1800" noProof="0" dirty="0">
                <a:solidFill>
                  <a:srgbClr val="3A3838"/>
                </a:solidFill>
                <a:latin typeface="Calibri"/>
                <a:ea typeface="Calibri"/>
                <a:cs typeface="Calibri"/>
              </a:rPr>
              <a:t>.</a:t>
            </a:r>
          </a:p>
          <a:p>
            <a:pPr marL="101600" indent="0">
              <a:spcBef>
                <a:spcPts val="0"/>
              </a:spcBef>
            </a:pPr>
            <a:endParaRPr lang="es-ES" sz="1800" noProof="0" dirty="0">
              <a:solidFill>
                <a:srgbClr val="000000"/>
              </a:solidFill>
              <a:latin typeface="Calibri" panose="020F0502020204030204" pitchFamily="34" charset="0"/>
              <a:ea typeface="Calibri" panose="020F0502020204030204" pitchFamily="34" charset="0"/>
              <a:cs typeface="Calibri" panose="020F0502020204030204" pitchFamily="34" charset="0"/>
            </a:endParaRPr>
          </a:p>
          <a:p>
            <a:pPr indent="-355600">
              <a:spcBef>
                <a:spcPts val="0"/>
              </a:spcBef>
              <a:buFont typeface="Wingdings" panose="05000000000000000000" pitchFamily="2" charset="2"/>
              <a:buChar char="§"/>
            </a:pPr>
            <a:r>
              <a:rPr lang="es-ES" sz="1800" b="1" noProof="0" dirty="0">
                <a:solidFill>
                  <a:srgbClr val="3A3838"/>
                </a:solidFill>
                <a:latin typeface="Calibri"/>
                <a:ea typeface="Calibri"/>
                <a:cs typeface="Calibri"/>
              </a:rPr>
              <a:t>A menudo opcional</a:t>
            </a:r>
            <a:r>
              <a:rPr lang="es-ES" sz="1800" noProof="0" dirty="0">
                <a:solidFill>
                  <a:srgbClr val="3A3838"/>
                </a:solidFill>
                <a:latin typeface="Calibri"/>
                <a:ea typeface="Calibri"/>
                <a:cs typeface="Calibri"/>
              </a:rPr>
              <a:t>: las participantes eligen qué aprender en función de sus intereses o necesidades profesionales. De este modo, se fomenta el establecimiento de contactos y la colaboración, conectándoles con compañeros, tutores y comunidades.</a:t>
            </a:r>
          </a:p>
          <a:p>
            <a:pPr marL="101600" indent="0">
              <a:spcBef>
                <a:spcPts val="0"/>
              </a:spcBef>
            </a:pPr>
            <a:endParaRPr lang="es-ES" sz="1800" noProof="0" dirty="0">
              <a:solidFill>
                <a:srgbClr val="3A3838"/>
              </a:solidFill>
              <a:latin typeface="Calibri"/>
              <a:ea typeface="Calibri"/>
              <a:cs typeface="Calibri"/>
            </a:endParaRPr>
          </a:p>
          <a:p>
            <a:pPr indent="-355600">
              <a:spcBef>
                <a:spcPts val="0"/>
              </a:spcBef>
              <a:buFont typeface="Wingdings" panose="05000000000000000000" pitchFamily="2" charset="2"/>
              <a:buChar char="§"/>
            </a:pPr>
            <a:r>
              <a:rPr lang="es-ES" sz="1800" b="1" noProof="0" dirty="0">
                <a:solidFill>
                  <a:srgbClr val="3A3838"/>
                </a:solidFill>
                <a:latin typeface="Calibri"/>
                <a:ea typeface="Calibri"/>
                <a:cs typeface="Calibri"/>
              </a:rPr>
              <a:t>Ventajas</a:t>
            </a:r>
            <a:r>
              <a:rPr lang="es-ES" sz="1800" noProof="0" dirty="0">
                <a:solidFill>
                  <a:srgbClr val="3A3838"/>
                </a:solidFill>
                <a:latin typeface="Calibri"/>
                <a:ea typeface="Calibri"/>
                <a:cs typeface="Calibri"/>
              </a:rPr>
              <a:t> del aprendizaje no formal:</a:t>
            </a:r>
          </a:p>
          <a:p>
            <a:pPr lvl="1">
              <a:spcBef>
                <a:spcPts val="0"/>
              </a:spcBef>
              <a:buClr>
                <a:srgbClr val="000000"/>
              </a:buClr>
              <a:buSzPts val="2000"/>
              <a:buFont typeface="Wingdings" panose="05000000000000000000" pitchFamily="2" charset="2"/>
              <a:buChar char="§"/>
            </a:pPr>
            <a:r>
              <a:rPr lang="es-ES" sz="1800" noProof="0" dirty="0">
                <a:solidFill>
                  <a:srgbClr val="3A3838"/>
                </a:solidFill>
                <a:latin typeface="Calibri"/>
                <a:ea typeface="Calibri"/>
                <a:cs typeface="Calibri"/>
              </a:rPr>
              <a:t>Adaptable a </a:t>
            </a:r>
            <a:r>
              <a:rPr lang="es-ES" sz="1800" noProof="0" dirty="0">
                <a:solidFill>
                  <a:srgbClr val="3A3838"/>
                </a:solidFill>
              </a:rPr>
              <a:t>las necesidades y horarios personales.</a:t>
            </a:r>
            <a:endParaRPr lang="es-ES" sz="1800" noProof="0" dirty="0">
              <a:solidFill>
                <a:srgbClr val="3A3838"/>
              </a:solidFill>
              <a:latin typeface="Calibri"/>
              <a:ea typeface="Calibri"/>
              <a:cs typeface="Calibri"/>
            </a:endParaRPr>
          </a:p>
          <a:p>
            <a:pPr lvl="1">
              <a:spcBef>
                <a:spcPts val="0"/>
              </a:spcBef>
              <a:buClr>
                <a:srgbClr val="000000"/>
              </a:buClr>
              <a:buSzPts val="2000"/>
              <a:buFont typeface="Wingdings" panose="05000000000000000000" pitchFamily="2" charset="2"/>
              <a:buChar char="§"/>
            </a:pPr>
            <a:r>
              <a:rPr lang="es-ES" sz="1800" noProof="0" dirty="0">
                <a:solidFill>
                  <a:srgbClr val="3A3838"/>
                </a:solidFill>
                <a:latin typeface="Calibri"/>
                <a:ea typeface="Calibri"/>
                <a:cs typeface="Calibri"/>
              </a:rPr>
              <a:t>Práctico y centrado en habilidades inmediatas.</a:t>
            </a:r>
          </a:p>
          <a:p>
            <a:pPr lvl="1">
              <a:spcBef>
                <a:spcPts val="0"/>
              </a:spcBef>
              <a:buClr>
                <a:srgbClr val="000000"/>
              </a:buClr>
              <a:buSzPts val="2000"/>
              <a:buFont typeface="Wingdings" panose="05000000000000000000" pitchFamily="2" charset="2"/>
              <a:buChar char="§"/>
            </a:pPr>
            <a:r>
              <a:rPr lang="es-ES" sz="1800" noProof="0" dirty="0">
                <a:solidFill>
                  <a:srgbClr val="3A3838"/>
                </a:solidFill>
                <a:latin typeface="Calibri"/>
                <a:ea typeface="Calibri"/>
                <a:cs typeface="Calibri"/>
              </a:rPr>
              <a:t>Favorece el establecimiento de contactos y las conexiones con la comunidad.</a:t>
            </a:r>
          </a:p>
          <a:p>
            <a:pPr marL="819150" lvl="1" indent="-285750">
              <a:spcBef>
                <a:spcPts val="0"/>
              </a:spcBef>
              <a:buClr>
                <a:srgbClr val="000000"/>
              </a:buClr>
              <a:buFont typeface="Wingdings"/>
              <a:buChar char="§"/>
            </a:pPr>
            <a:endParaRPr lang="es-ES" sz="1600" noProof="0" dirty="0">
              <a:solidFill>
                <a:srgbClr val="3A3838"/>
              </a:solidFill>
            </a:endParaRPr>
          </a:p>
          <a:p>
            <a:pPr marL="285750" indent="-285750">
              <a:spcBef>
                <a:spcPts val="0"/>
              </a:spcBef>
              <a:buFont typeface="Wingdings" panose="05000000000000000000" pitchFamily="2" charset="2"/>
              <a:buChar char="§"/>
            </a:pPr>
            <a:r>
              <a:rPr lang="es-ES" sz="1800" b="1" noProof="0" dirty="0">
                <a:solidFill>
                  <a:srgbClr val="3A3838"/>
                </a:solidFill>
                <a:latin typeface="Calibri"/>
                <a:ea typeface="Calibri"/>
                <a:cs typeface="Calibri"/>
              </a:rPr>
              <a:t>Los retos </a:t>
            </a:r>
            <a:r>
              <a:rPr lang="es-ES" sz="1800" noProof="0" dirty="0">
                <a:solidFill>
                  <a:srgbClr val="3A3838"/>
                </a:solidFill>
                <a:latin typeface="Calibri"/>
                <a:ea typeface="Calibri"/>
                <a:cs typeface="Calibri"/>
              </a:rPr>
              <a:t>pueden incluir:</a:t>
            </a:r>
          </a:p>
          <a:p>
            <a:pPr lvl="1" indent="-355600">
              <a:spcBef>
                <a:spcPts val="0"/>
              </a:spcBef>
              <a:buClr>
                <a:srgbClr val="000000"/>
              </a:buClr>
              <a:buSzPts val="2000"/>
              <a:buFont typeface="Wingdings" panose="05000000000000000000" pitchFamily="2" charset="2"/>
              <a:buChar char="§"/>
            </a:pPr>
            <a:r>
              <a:rPr lang="es-ES" sz="1800" noProof="0" dirty="0">
                <a:solidFill>
                  <a:srgbClr val="3A3838"/>
                </a:solidFill>
                <a:latin typeface="Calibri"/>
                <a:ea typeface="Calibri"/>
                <a:cs typeface="Calibri"/>
              </a:rPr>
              <a:t>No siempre es reconocido formalmente por los empleadores.</a:t>
            </a:r>
          </a:p>
          <a:p>
            <a:pPr lvl="1" indent="-355600">
              <a:spcBef>
                <a:spcPts val="0"/>
              </a:spcBef>
              <a:buClr>
                <a:srgbClr val="000000"/>
              </a:buClr>
              <a:buSzPts val="2000"/>
              <a:buFont typeface="Wingdings" panose="05000000000000000000" pitchFamily="2" charset="2"/>
              <a:buChar char="§"/>
            </a:pPr>
            <a:r>
              <a:rPr lang="es-ES" sz="1800" noProof="0" dirty="0">
                <a:solidFill>
                  <a:srgbClr val="3A3838"/>
                </a:solidFill>
              </a:rPr>
              <a:t>La calidad varía según el organismo.</a:t>
            </a:r>
            <a:endParaRPr lang="es-ES" sz="1800" noProof="0" dirty="0">
              <a:solidFill>
                <a:srgbClr val="3A3838"/>
              </a:solidFill>
              <a:latin typeface="Calibri"/>
              <a:ea typeface="Calibri"/>
              <a:cs typeface="Calibri"/>
            </a:endParaRPr>
          </a:p>
          <a:p>
            <a:pPr lvl="1" indent="-355600">
              <a:spcBef>
                <a:spcPts val="0"/>
              </a:spcBef>
              <a:buClr>
                <a:srgbClr val="000000"/>
              </a:buClr>
              <a:buSzPts val="2000"/>
              <a:buFont typeface="Wingdings" panose="05000000000000000000" pitchFamily="2" charset="2"/>
              <a:buChar char="§"/>
            </a:pPr>
            <a:r>
              <a:rPr lang="es-ES" sz="1800" noProof="0" dirty="0">
                <a:solidFill>
                  <a:srgbClr val="3A3838"/>
                </a:solidFill>
                <a:latin typeface="Calibri"/>
                <a:ea typeface="Calibri"/>
                <a:cs typeface="Calibri"/>
              </a:rPr>
              <a:t>A veces es complicado hacer un seguimiento del progreso o los resultados, ya que el aprendizaje suele ser flexible y menos estandarizado.</a:t>
            </a:r>
          </a:p>
          <a:p>
            <a:pPr lvl="0" indent="-355600" algn="l" rtl="0">
              <a:lnSpc>
                <a:spcPct val="90000"/>
              </a:lnSpc>
              <a:spcBef>
                <a:spcPts val="0"/>
              </a:spcBef>
              <a:spcAft>
                <a:spcPts val="0"/>
              </a:spcAft>
              <a:buClr>
                <a:srgbClr val="E280AC"/>
              </a:buClr>
              <a:buFont typeface="Wingdings" panose="05000000000000000000" pitchFamily="2" charset="2"/>
              <a:buChar char="§"/>
            </a:pPr>
            <a:endParaRPr lang="es-ES" sz="1800" noProof="0" dirty="0">
              <a:solidFill>
                <a:srgbClr val="3A3838"/>
              </a:solidFill>
              <a:latin typeface="Calibri"/>
              <a:ea typeface="Calibri"/>
              <a:cs typeface="Calibri"/>
            </a:endParaRPr>
          </a:p>
          <a:p>
            <a:pPr marL="285750" indent="-285750">
              <a:spcBef>
                <a:spcPts val="0"/>
              </a:spcBef>
              <a:buFont typeface="Wingdings"/>
              <a:buChar char="§"/>
            </a:pPr>
            <a:endParaRPr lang="es-ES" sz="1800" noProof="0" dirty="0">
              <a:solidFill>
                <a:srgbClr val="3A3838"/>
              </a:solidFill>
              <a:latin typeface="Calibri"/>
              <a:ea typeface="Calibri"/>
              <a:cs typeface="Calibri"/>
            </a:endParaRPr>
          </a:p>
        </p:txBody>
      </p:sp>
    </p:spTree>
    <p:extLst>
      <p:ext uri="{BB962C8B-B14F-4D97-AF65-F5344CB8AC3E}">
        <p14:creationId xmlns:p14="http://schemas.microsoft.com/office/powerpoint/2010/main" val="21523183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91">
          <a:extLst>
            <a:ext uri="{FF2B5EF4-FFF2-40B4-BE49-F238E27FC236}">
              <a16:creationId xmlns:a16="http://schemas.microsoft.com/office/drawing/2014/main" id="{974EE07F-2354-B289-E8EE-642407098EEF}"/>
            </a:ext>
          </a:extLst>
        </p:cNvPr>
        <p:cNvGrpSpPr/>
        <p:nvPr/>
      </p:nvGrpSpPr>
      <p:grpSpPr>
        <a:xfrm>
          <a:off x="0" y="0"/>
          <a:ext cx="0" cy="0"/>
          <a:chOff x="0" y="0"/>
          <a:chExt cx="0" cy="0"/>
        </a:xfrm>
      </p:grpSpPr>
      <p:sp>
        <p:nvSpPr>
          <p:cNvPr id="292" name="Google Shape;292;g377fcdc439e_0_528">
            <a:extLst>
              <a:ext uri="{FF2B5EF4-FFF2-40B4-BE49-F238E27FC236}">
                <a16:creationId xmlns:a16="http://schemas.microsoft.com/office/drawing/2014/main" id="{CE4867FD-86F2-48A1-4F04-9B6BC8BF0A3A}"/>
              </a:ext>
            </a:extLst>
          </p:cNvPr>
          <p:cNvSpPr txBox="1">
            <a:spLocks noGrp="1"/>
          </p:cNvSpPr>
          <p:nvPr>
            <p:ph type="body" idx="1"/>
          </p:nvPr>
        </p:nvSpPr>
        <p:spPr>
          <a:prstGeom prst="rect">
            <a:avLst/>
          </a:prstGeom>
          <a:noFill/>
          <a:ln>
            <a:noFill/>
          </a:ln>
        </p:spPr>
        <p:txBody>
          <a:bodyPr spcFirstLastPara="1" wrap="square" lIns="91425" tIns="45700" rIns="91425" bIns="45700" anchor="t" anchorCtr="0">
            <a:noAutofit/>
          </a:bodyPr>
          <a:lstStyle/>
          <a:p>
            <a:pPr marL="0" lvl="0" indent="0">
              <a:spcBef>
                <a:spcPts val="0"/>
              </a:spcBef>
            </a:pPr>
            <a:r>
              <a:rPr lang="es-ES" noProof="0" dirty="0">
                <a:latin typeface="Calibri"/>
                <a:ea typeface="Calibri"/>
                <a:cs typeface="Calibri"/>
              </a:rPr>
              <a:t>Aprendizaje informal</a:t>
            </a:r>
            <a:endParaRPr lang="es-ES" noProof="0" dirty="0">
              <a:latin typeface="Calibri" panose="020F0502020204030204" pitchFamily="34" charset="0"/>
              <a:ea typeface="Calibri" panose="020F0502020204030204" pitchFamily="34" charset="0"/>
              <a:cs typeface="Calibri" panose="020F0502020204030204" pitchFamily="34" charset="0"/>
            </a:endParaRPr>
          </a:p>
        </p:txBody>
      </p:sp>
      <p:sp>
        <p:nvSpPr>
          <p:cNvPr id="293" name="Google Shape;293;g377fcdc439e_0_528">
            <a:extLst>
              <a:ext uri="{FF2B5EF4-FFF2-40B4-BE49-F238E27FC236}">
                <a16:creationId xmlns:a16="http://schemas.microsoft.com/office/drawing/2014/main" id="{C9D6339F-8D29-C8C2-A533-0587CBDD3040}"/>
              </a:ext>
            </a:extLst>
          </p:cNvPr>
          <p:cNvSpPr txBox="1">
            <a:spLocks noGrp="1"/>
          </p:cNvSpPr>
          <p:nvPr>
            <p:ph type="body" idx="2"/>
          </p:nvPr>
        </p:nvSpPr>
        <p:spPr>
          <a:xfrm>
            <a:off x="157316" y="925550"/>
            <a:ext cx="11847871" cy="4954139"/>
          </a:xfrm>
          <a:prstGeom prst="rect">
            <a:avLst/>
          </a:prstGeom>
          <a:noFill/>
          <a:ln>
            <a:noFill/>
          </a:ln>
        </p:spPr>
        <p:txBody>
          <a:bodyPr spcFirstLastPara="1" wrap="square" lIns="91425" tIns="45700" rIns="91425" bIns="45700" anchor="t" anchorCtr="0">
            <a:noAutofit/>
          </a:bodyPr>
          <a:lstStyle/>
          <a:p>
            <a:pPr marL="387350" indent="-285750">
              <a:spcBef>
                <a:spcPts val="0"/>
              </a:spcBef>
              <a:buFont typeface="Wingdings"/>
              <a:buChar char="§"/>
            </a:pPr>
            <a:r>
              <a:rPr lang="es-ES" sz="1800" noProof="0" dirty="0">
                <a:solidFill>
                  <a:srgbClr val="3A3838"/>
                </a:solidFill>
                <a:latin typeface="Calibri"/>
                <a:ea typeface="Calibri"/>
                <a:cs typeface="Calibri"/>
                <a:sym typeface="Arial"/>
              </a:rPr>
              <a:t>El aprendizaje informal se produce </a:t>
            </a:r>
            <a:r>
              <a:rPr lang="es-ES" sz="1800" b="1" noProof="0" dirty="0">
                <a:solidFill>
                  <a:srgbClr val="3A3838"/>
                </a:solidFill>
                <a:latin typeface="Calibri"/>
                <a:ea typeface="Calibri"/>
                <a:cs typeface="Calibri"/>
                <a:sym typeface="Arial"/>
              </a:rPr>
              <a:t>de forma natural en la vida cotidiana</a:t>
            </a:r>
            <a:r>
              <a:rPr lang="es-ES" sz="1800" noProof="0" dirty="0">
                <a:solidFill>
                  <a:srgbClr val="3A3838"/>
                </a:solidFill>
                <a:latin typeface="Calibri"/>
                <a:ea typeface="Calibri"/>
                <a:cs typeface="Calibri"/>
                <a:sym typeface="Arial"/>
              </a:rPr>
              <a:t>, a través de la experiencia, la observación o el estudio autodirigido. Algunos ejemplos son aprender de otras participantes del HERA Lab, ver tutoriales en línea, leer artículos o practicar habilidades en casa. Por lo general, no hay un profesor, un horario ni un certificado establecidos.</a:t>
            </a:r>
          </a:p>
          <a:p>
            <a:pPr marL="101600" indent="0">
              <a:spcBef>
                <a:spcPts val="0"/>
              </a:spcBef>
            </a:pPr>
            <a:endParaRPr lang="es-ES" sz="1800" noProof="0" dirty="0">
              <a:solidFill>
                <a:srgbClr val="000000"/>
              </a:solidFill>
              <a:latin typeface="Calibri"/>
              <a:ea typeface="Calibri"/>
              <a:cs typeface="Calibri"/>
            </a:endParaRPr>
          </a:p>
          <a:p>
            <a:pPr marL="387350" indent="-285750">
              <a:spcBef>
                <a:spcPts val="0"/>
              </a:spcBef>
              <a:buFont typeface="Wingdings"/>
              <a:buChar char="§"/>
            </a:pPr>
            <a:r>
              <a:rPr lang="es-ES" sz="1800" noProof="0" dirty="0">
                <a:solidFill>
                  <a:srgbClr val="3A3838"/>
                </a:solidFill>
                <a:latin typeface="Calibri"/>
                <a:ea typeface="Calibri"/>
                <a:cs typeface="Calibri"/>
              </a:rPr>
              <a:t>Se puede describir como:</a:t>
            </a:r>
            <a:endParaRPr lang="es-ES" sz="1800" noProof="0" dirty="0">
              <a:solidFill>
                <a:srgbClr val="000000"/>
              </a:solidFill>
              <a:latin typeface="Calibri"/>
            </a:endParaRPr>
          </a:p>
          <a:p>
            <a:pPr marL="844550" lvl="1" indent="-285750">
              <a:spcBef>
                <a:spcPts val="0"/>
              </a:spcBef>
              <a:buClr>
                <a:srgbClr val="000000"/>
              </a:buClr>
              <a:buSzPts val="2000"/>
              <a:buFont typeface="Wingdings"/>
              <a:buChar char="§"/>
            </a:pPr>
            <a:r>
              <a:rPr lang="es-ES" sz="1800" b="1" noProof="0" dirty="0">
                <a:solidFill>
                  <a:srgbClr val="3A3838"/>
                </a:solidFill>
                <a:cs typeface="Arial"/>
              </a:rPr>
              <a:t>Autodirigido y flexible</a:t>
            </a:r>
            <a:r>
              <a:rPr lang="es-ES" sz="1800" noProof="0" dirty="0">
                <a:solidFill>
                  <a:srgbClr val="3A3838"/>
                </a:solidFill>
                <a:cs typeface="Arial"/>
              </a:rPr>
              <a:t>: usted decide qué, cuándo y cómo aprender.</a:t>
            </a:r>
            <a:endParaRPr lang="es-ES" sz="1800" noProof="0" dirty="0">
              <a:solidFill>
                <a:srgbClr val="000000"/>
              </a:solidFill>
              <a:cs typeface="Arial"/>
            </a:endParaRPr>
          </a:p>
          <a:p>
            <a:pPr marL="844550" lvl="1" indent="-285750">
              <a:spcBef>
                <a:spcPts val="0"/>
              </a:spcBef>
              <a:buClr>
                <a:srgbClr val="000000"/>
              </a:buClr>
              <a:buSzPts val="2000"/>
              <a:buFont typeface="Wingdings"/>
              <a:buChar char="§"/>
            </a:pPr>
            <a:r>
              <a:rPr lang="es-ES" sz="1800" b="1" noProof="0" dirty="0">
                <a:solidFill>
                  <a:srgbClr val="3A3838"/>
                </a:solidFill>
                <a:cs typeface="Arial"/>
              </a:rPr>
              <a:t>Continuo y permanente</a:t>
            </a:r>
            <a:r>
              <a:rPr lang="es-ES" sz="1800" noProof="0" dirty="0">
                <a:solidFill>
                  <a:srgbClr val="3A3838"/>
                </a:solidFill>
                <a:cs typeface="Arial"/>
              </a:rPr>
              <a:t>: se produce de forma natural durante el trabajo, las aficiones o las actividades diarias.</a:t>
            </a:r>
          </a:p>
          <a:p>
            <a:pPr marL="844550" lvl="1" indent="-285750">
              <a:spcBef>
                <a:spcPts val="0"/>
              </a:spcBef>
              <a:buClr>
                <a:srgbClr val="000000"/>
              </a:buClr>
              <a:buSzPts val="2000"/>
              <a:buFont typeface="Wingdings"/>
              <a:buChar char="§"/>
            </a:pPr>
            <a:r>
              <a:rPr lang="es-ES" sz="1800" b="1" noProof="0" dirty="0">
                <a:solidFill>
                  <a:srgbClr val="3A3838"/>
                </a:solidFill>
                <a:latin typeface="Calibri"/>
                <a:ea typeface="Calibri"/>
                <a:cs typeface="Calibri"/>
              </a:rPr>
              <a:t>Práctico o basado en la experiencia</a:t>
            </a:r>
            <a:r>
              <a:rPr lang="es-ES" sz="1800" noProof="0" dirty="0">
                <a:solidFill>
                  <a:srgbClr val="3A3838"/>
                </a:solidFill>
                <a:latin typeface="Calibri"/>
                <a:ea typeface="Calibri"/>
                <a:cs typeface="Calibri"/>
              </a:rPr>
              <a:t>: a menudo se puede aplicar directamente a situaciones de la vida real.</a:t>
            </a:r>
          </a:p>
          <a:p>
            <a:pPr marL="844550" lvl="1" indent="-285750">
              <a:spcBef>
                <a:spcPts val="0"/>
              </a:spcBef>
              <a:buClr>
                <a:srgbClr val="000000"/>
              </a:buClr>
              <a:buFont typeface="Wingdings"/>
              <a:buChar char="§"/>
            </a:pPr>
            <a:endParaRPr lang="es-ES" sz="1800" noProof="0" dirty="0">
              <a:solidFill>
                <a:srgbClr val="3A3838"/>
              </a:solidFill>
            </a:endParaRPr>
          </a:p>
          <a:p>
            <a:pPr marL="444500" indent="-285750">
              <a:spcBef>
                <a:spcPts val="0"/>
              </a:spcBef>
              <a:buSzPts val="2000"/>
              <a:buFont typeface="Wingdings"/>
              <a:buChar char="§"/>
            </a:pPr>
            <a:r>
              <a:rPr lang="es-ES" sz="1800" noProof="0" dirty="0">
                <a:solidFill>
                  <a:srgbClr val="3A3838"/>
                </a:solidFill>
                <a:latin typeface="Calibri"/>
              </a:rPr>
              <a:t>La parte </a:t>
            </a:r>
            <a:r>
              <a:rPr lang="es-ES" sz="1800" b="1" noProof="0" dirty="0">
                <a:solidFill>
                  <a:srgbClr val="3A3838"/>
                </a:solidFill>
                <a:latin typeface="Calibri"/>
              </a:rPr>
              <a:t>beneficiosa </a:t>
            </a:r>
            <a:r>
              <a:rPr lang="es-ES" sz="1800" noProof="0" dirty="0">
                <a:solidFill>
                  <a:srgbClr val="3A3838"/>
                </a:solidFill>
                <a:latin typeface="Calibri"/>
              </a:rPr>
              <a:t>del aprendizaje informal se refleja en: </a:t>
            </a:r>
            <a:endParaRPr lang="es-ES" sz="1800" noProof="0" dirty="0">
              <a:solidFill>
                <a:srgbClr val="000000"/>
              </a:solidFill>
              <a:latin typeface="Calibri"/>
            </a:endParaRPr>
          </a:p>
          <a:p>
            <a:pPr marL="901700" lvl="1" indent="-285750">
              <a:spcBef>
                <a:spcPts val="0"/>
              </a:spcBef>
              <a:buClr>
                <a:srgbClr val="000000"/>
              </a:buClr>
              <a:buSzPts val="2000"/>
              <a:buFont typeface="Wingdings"/>
              <a:buChar char="§"/>
            </a:pPr>
            <a:r>
              <a:rPr lang="es-ES" sz="1800" noProof="0" dirty="0">
                <a:solidFill>
                  <a:srgbClr val="3A3838"/>
                </a:solidFill>
                <a:cs typeface="Arial"/>
              </a:rPr>
              <a:t>Flujo natural y continuo: el aprendizaje se produce a diario a través de conversaciones, la práctica y la exploración.</a:t>
            </a:r>
            <a:endParaRPr lang="es-ES" sz="1800" noProof="0" dirty="0">
              <a:solidFill>
                <a:srgbClr val="000000"/>
              </a:solidFill>
              <a:cs typeface="Arial"/>
            </a:endParaRPr>
          </a:p>
          <a:p>
            <a:pPr marL="901700" lvl="1" indent="-285750">
              <a:spcBef>
                <a:spcPts val="0"/>
              </a:spcBef>
              <a:buClr>
                <a:srgbClr val="000000"/>
              </a:buClr>
              <a:buSzPts val="2000"/>
              <a:buFont typeface="Wingdings"/>
              <a:buChar char="§"/>
            </a:pPr>
            <a:r>
              <a:rPr lang="es-ES" sz="1800" noProof="0" dirty="0">
                <a:solidFill>
                  <a:srgbClr val="3A3838"/>
                </a:solidFill>
                <a:cs typeface="Arial"/>
              </a:rPr>
              <a:t>Accesibilidad: suele ser gratuito y se basa en los compañeros, la familia, los recursos en línea o la experiencia personal.</a:t>
            </a:r>
            <a:endParaRPr lang="es-ES" sz="1800" noProof="0" dirty="0">
              <a:solidFill>
                <a:srgbClr val="000000"/>
              </a:solidFill>
              <a:cs typeface="Arial"/>
            </a:endParaRPr>
          </a:p>
          <a:p>
            <a:pPr marL="901700" lvl="1" indent="-285750">
              <a:spcBef>
                <a:spcPts val="0"/>
              </a:spcBef>
              <a:buClr>
                <a:srgbClr val="000000"/>
              </a:buClr>
              <a:buSzPts val="2000"/>
              <a:buFont typeface="Wingdings"/>
              <a:buChar char="§"/>
            </a:pPr>
            <a:r>
              <a:rPr lang="es-ES" sz="1800" noProof="0" dirty="0">
                <a:solidFill>
                  <a:srgbClr val="3A3838"/>
                </a:solidFill>
                <a:cs typeface="Arial"/>
              </a:rPr>
              <a:t>Conocimientos prácticos: se adquieren resolviendo problemas reales o experimentando.</a:t>
            </a:r>
            <a:endParaRPr lang="es-ES" sz="1800" noProof="0" dirty="0">
              <a:solidFill>
                <a:srgbClr val="000000"/>
              </a:solidFill>
              <a:cs typeface="Arial"/>
            </a:endParaRPr>
          </a:p>
          <a:p>
            <a:pPr marL="901700" lvl="1" indent="-285750">
              <a:spcBef>
                <a:spcPts val="0"/>
              </a:spcBef>
              <a:buClr>
                <a:srgbClr val="000000"/>
              </a:buClr>
              <a:buSzPts val="2000"/>
              <a:buFont typeface="Wingdings"/>
              <a:buChar char="§"/>
            </a:pPr>
            <a:r>
              <a:rPr lang="es-ES" sz="1800" noProof="0" dirty="0">
                <a:solidFill>
                  <a:srgbClr val="3A3838"/>
                </a:solidFill>
                <a:cs typeface="Arial"/>
              </a:rPr>
              <a:t>Flexibilidad: eliges cuándo y cómo aprender, adaptándolo a tu vida.</a:t>
            </a:r>
          </a:p>
          <a:p>
            <a:pPr marL="615950" lvl="1" indent="0">
              <a:spcBef>
                <a:spcPts val="0"/>
              </a:spcBef>
              <a:buClr>
                <a:srgbClr val="000000"/>
              </a:buClr>
              <a:buSzPts val="2000"/>
              <a:buNone/>
            </a:pPr>
            <a:endParaRPr lang="es-ES" sz="1800" noProof="0" dirty="0">
              <a:solidFill>
                <a:srgbClr val="3A3838"/>
              </a:solidFill>
              <a:cs typeface="Arial"/>
            </a:endParaRPr>
          </a:p>
          <a:p>
            <a:pPr marL="444500" indent="-285750">
              <a:spcBef>
                <a:spcPts val="0"/>
              </a:spcBef>
              <a:buFont typeface="Wingdings"/>
              <a:buChar char="§"/>
            </a:pPr>
            <a:r>
              <a:rPr lang="es-ES" sz="1800" noProof="0" dirty="0">
                <a:solidFill>
                  <a:srgbClr val="3A3838"/>
                </a:solidFill>
                <a:latin typeface="Calibri"/>
                <a:ea typeface="Calibri"/>
              </a:rPr>
              <a:t>Los </a:t>
            </a:r>
            <a:r>
              <a:rPr lang="es-ES" sz="1800" b="1" noProof="0" dirty="0">
                <a:solidFill>
                  <a:srgbClr val="3A3838"/>
                </a:solidFill>
                <a:latin typeface="Calibri"/>
                <a:ea typeface="Calibri"/>
              </a:rPr>
              <a:t>retos</a:t>
            </a:r>
            <a:r>
              <a:rPr lang="es-ES" sz="1800" noProof="0" dirty="0">
                <a:solidFill>
                  <a:srgbClr val="3A3838"/>
                </a:solidFill>
                <a:latin typeface="Calibri"/>
                <a:ea typeface="Calibri"/>
              </a:rPr>
              <a:t> del aprendizaje informal son:</a:t>
            </a:r>
            <a:endParaRPr lang="es-ES" sz="1800" noProof="0" dirty="0">
              <a:solidFill>
                <a:srgbClr val="3A3838"/>
              </a:solidFill>
              <a:latin typeface="Calibri"/>
              <a:ea typeface="Calibri"/>
              <a:cs typeface="Calibri"/>
            </a:endParaRPr>
          </a:p>
          <a:p>
            <a:pPr marL="901700" lvl="1" indent="-285750">
              <a:spcBef>
                <a:spcPts val="0"/>
              </a:spcBef>
              <a:buClr>
                <a:srgbClr val="000000"/>
              </a:buClr>
              <a:buSzPts val="2000"/>
              <a:buFont typeface="Wingdings"/>
              <a:buChar char="§"/>
            </a:pPr>
            <a:r>
              <a:rPr lang="es-ES" sz="1800" noProof="0" dirty="0">
                <a:solidFill>
                  <a:srgbClr val="3A3838"/>
                </a:solidFill>
                <a:latin typeface="Calibri"/>
                <a:ea typeface="Calibri"/>
                <a:cs typeface="Arial"/>
              </a:rPr>
              <a:t>No está reconocido</a:t>
            </a:r>
            <a:r>
              <a:rPr lang="es-ES" sz="1800" noProof="0" dirty="0">
                <a:solidFill>
                  <a:srgbClr val="3A3838"/>
                </a:solidFill>
                <a:cs typeface="Arial"/>
              </a:rPr>
              <a:t>: no hay certificados, por lo que es posible que los empleadores no lo valoren.</a:t>
            </a:r>
            <a:endParaRPr lang="es-ES" sz="1800" noProof="0" dirty="0">
              <a:solidFill>
                <a:srgbClr val="3A3838"/>
              </a:solidFill>
              <a:latin typeface="Calibri"/>
              <a:ea typeface="Calibri"/>
              <a:cs typeface="Calibri"/>
            </a:endParaRPr>
          </a:p>
          <a:p>
            <a:pPr marL="901700" lvl="1" indent="-285750">
              <a:spcBef>
                <a:spcPts val="0"/>
              </a:spcBef>
              <a:buClr>
                <a:srgbClr val="000000"/>
              </a:buClr>
              <a:buSzPts val="2000"/>
              <a:buFont typeface="Wingdings"/>
              <a:buChar char="§"/>
            </a:pPr>
            <a:r>
              <a:rPr lang="es-ES" sz="1800" noProof="0" dirty="0">
                <a:solidFill>
                  <a:srgbClr val="3A3838"/>
                </a:solidFill>
                <a:latin typeface="Calibri"/>
                <a:ea typeface="Calibri"/>
                <a:cs typeface="Arial"/>
              </a:rPr>
              <a:t>Falta de retroalimentación: es más difícil comprobar el progreso o mejorar.</a:t>
            </a:r>
            <a:endParaRPr lang="es-ES" sz="1800" noProof="0" dirty="0">
              <a:solidFill>
                <a:srgbClr val="3A3838"/>
              </a:solidFill>
              <a:latin typeface="Calibri"/>
              <a:ea typeface="Calibri"/>
              <a:cs typeface="Calibri"/>
            </a:endParaRPr>
          </a:p>
          <a:p>
            <a:pPr marL="901700" lvl="1" indent="-285750">
              <a:spcBef>
                <a:spcPts val="0"/>
              </a:spcBef>
              <a:buClr>
                <a:srgbClr val="000000"/>
              </a:buClr>
              <a:buSzPts val="2000"/>
              <a:buFont typeface="Wingdings"/>
              <a:buChar char="§"/>
            </a:pPr>
            <a:r>
              <a:rPr lang="es-ES" sz="1800" noProof="0" dirty="0">
                <a:solidFill>
                  <a:srgbClr val="3A3838"/>
                </a:solidFill>
                <a:latin typeface="Calibri"/>
                <a:ea typeface="Calibri"/>
                <a:cs typeface="Arial"/>
              </a:rPr>
              <a:t>Requiere autoconciencia: es necesario reflexionar para captar el aprendizaje.</a:t>
            </a:r>
            <a:endParaRPr lang="es-ES" sz="1800" noProof="0" dirty="0">
              <a:solidFill>
                <a:srgbClr val="3A3838"/>
              </a:solidFill>
              <a:latin typeface="Calibri"/>
              <a:ea typeface="Calibri"/>
              <a:cs typeface="Calibri"/>
            </a:endParaRPr>
          </a:p>
        </p:txBody>
      </p:sp>
    </p:spTree>
    <p:extLst>
      <p:ext uri="{BB962C8B-B14F-4D97-AF65-F5344CB8AC3E}">
        <p14:creationId xmlns:p14="http://schemas.microsoft.com/office/powerpoint/2010/main" val="9991935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18"/>
        <p:cNvGrpSpPr/>
        <p:nvPr/>
      </p:nvGrpSpPr>
      <p:grpSpPr>
        <a:xfrm>
          <a:off x="0" y="0"/>
          <a:ext cx="0" cy="0"/>
          <a:chOff x="0" y="0"/>
          <a:chExt cx="0" cy="0"/>
        </a:xfrm>
      </p:grpSpPr>
      <p:sp>
        <p:nvSpPr>
          <p:cNvPr id="319" name="Google Shape;319;g377fcdc439e_0_1072"/>
          <p:cNvSpPr txBox="1">
            <a:spLocks noGrp="1"/>
          </p:cNvSpPr>
          <p:nvPr>
            <p:ph type="body" idx="1"/>
          </p:nvPr>
        </p:nvSpPr>
        <p:spPr>
          <a:xfrm>
            <a:off x="362081" y="361869"/>
            <a:ext cx="98292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es-ES" noProof="0" dirty="0">
                <a:latin typeface="Calibri" panose="020F0502020204030204" pitchFamily="34" charset="0"/>
                <a:cs typeface="Calibri" panose="020F0502020204030204" pitchFamily="34" charset="0"/>
              </a:rPr>
              <a:t>Resumen de las oportunidades de aprendizaje</a:t>
            </a:r>
          </a:p>
        </p:txBody>
      </p:sp>
      <p:graphicFrame>
        <p:nvGraphicFramePr>
          <p:cNvPr id="320" name="Google Shape;320;g377fcdc439e_0_1072"/>
          <p:cNvGraphicFramePr/>
          <p:nvPr>
            <p:extLst>
              <p:ext uri="{D42A27DB-BD31-4B8C-83A1-F6EECF244321}">
                <p14:modId xmlns:p14="http://schemas.microsoft.com/office/powerpoint/2010/main" val="471193669"/>
              </p:ext>
            </p:extLst>
          </p:nvPr>
        </p:nvGraphicFramePr>
        <p:xfrm>
          <a:off x="756374" y="1360303"/>
          <a:ext cx="10679225" cy="4877750"/>
        </p:xfrm>
        <a:graphic>
          <a:graphicData uri="http://schemas.openxmlformats.org/drawingml/2006/table">
            <a:tbl>
              <a:tblPr firstRow="1" bandRow="1">
                <a:noFill/>
                <a:tableStyleId>{42B4E632-D518-4D41-8DFB-99F5834949D8}</a:tableStyleId>
              </a:tblPr>
              <a:tblGrid>
                <a:gridCol w="1625675">
                  <a:extLst>
                    <a:ext uri="{9D8B030D-6E8A-4147-A177-3AD203B41FA5}">
                      <a16:colId xmlns:a16="http://schemas.microsoft.com/office/drawing/2014/main" val="20000"/>
                    </a:ext>
                  </a:extLst>
                </a:gridCol>
                <a:gridCol w="3017850">
                  <a:extLst>
                    <a:ext uri="{9D8B030D-6E8A-4147-A177-3AD203B41FA5}">
                      <a16:colId xmlns:a16="http://schemas.microsoft.com/office/drawing/2014/main" val="20001"/>
                    </a:ext>
                  </a:extLst>
                </a:gridCol>
                <a:gridCol w="3017850">
                  <a:extLst>
                    <a:ext uri="{9D8B030D-6E8A-4147-A177-3AD203B41FA5}">
                      <a16:colId xmlns:a16="http://schemas.microsoft.com/office/drawing/2014/main" val="20002"/>
                    </a:ext>
                  </a:extLst>
                </a:gridCol>
                <a:gridCol w="3017850">
                  <a:extLst>
                    <a:ext uri="{9D8B030D-6E8A-4147-A177-3AD203B41FA5}">
                      <a16:colId xmlns:a16="http://schemas.microsoft.com/office/drawing/2014/main" val="20003"/>
                    </a:ext>
                  </a:extLst>
                </a:gridCol>
              </a:tblGrid>
              <a:tr h="445125">
                <a:tc>
                  <a:txBody>
                    <a:bodyPr/>
                    <a:lstStyle/>
                    <a:p>
                      <a:pPr marL="0" marR="0" lvl="0" indent="0" algn="l" rtl="0">
                        <a:lnSpc>
                          <a:spcPct val="100000"/>
                        </a:lnSpc>
                        <a:spcBef>
                          <a:spcPts val="0"/>
                        </a:spcBef>
                        <a:spcAft>
                          <a:spcPts val="0"/>
                        </a:spcAft>
                        <a:buClr>
                          <a:srgbClr val="000000"/>
                        </a:buClr>
                        <a:buSzPts val="1400"/>
                        <a:buFont typeface="Arial"/>
                        <a:buNone/>
                      </a:pPr>
                      <a:endParaRPr lang="es-ES" sz="1400" u="none" strike="noStrike" cap="none" noProof="0" dirty="0">
                        <a:solidFill>
                          <a:schemeClr val="lt1"/>
                        </a:solidFill>
                        <a:latin typeface="Arial"/>
                        <a:ea typeface="Arial"/>
                        <a:cs typeface="Arial"/>
                        <a:sym typeface="Arial"/>
                      </a:endParaRPr>
                    </a:p>
                  </a:txBody>
                  <a:tcPr marL="91450" marR="91450" marT="45725" marB="45725" anchor="ctr">
                    <a:lnL w="12700" cap="flat" cmpd="sng">
                      <a:solidFill>
                        <a:srgbClr val="E64424"/>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64424"/>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s-ES" sz="1800" noProof="0" dirty="0">
                          <a:solidFill>
                            <a:schemeClr val="lt1"/>
                          </a:solidFill>
                        </a:rPr>
                        <a:t>APRENDIZAJE FORMAL</a:t>
                      </a:r>
                      <a:endParaRPr lang="es-ES" sz="1800" u="none" strike="noStrike" cap="none" noProof="0" dirty="0">
                        <a:solidFill>
                          <a:schemeClr val="lt1"/>
                        </a:solidFill>
                      </a:endParaRPr>
                    </a:p>
                  </a:txBody>
                  <a:tcPr marL="91450" marR="91450" marT="45725" marB="4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64424"/>
                    </a:solidFill>
                  </a:tcPr>
                </a:tc>
                <a:tc>
                  <a:txBody>
                    <a:bodyPr/>
                    <a:lstStyle/>
                    <a:p>
                      <a:pPr marL="0" marR="0" lvl="0" indent="0" algn="ctr" rtl="0">
                        <a:lnSpc>
                          <a:spcPct val="100000"/>
                        </a:lnSpc>
                        <a:spcBef>
                          <a:spcPts val="0"/>
                        </a:spcBef>
                        <a:spcAft>
                          <a:spcPts val="0"/>
                        </a:spcAft>
                        <a:buClr>
                          <a:srgbClr val="000000"/>
                        </a:buClr>
                        <a:buSzPts val="1400"/>
                        <a:buFont typeface="Arial"/>
                        <a:buNone/>
                      </a:pPr>
                      <a:r>
                        <a:rPr lang="es-ES" sz="1800" noProof="0" dirty="0">
                          <a:solidFill>
                            <a:schemeClr val="lt1"/>
                          </a:solidFill>
                        </a:rPr>
                        <a:t>APRENDIZAJE NO FORMAL</a:t>
                      </a:r>
                      <a:endParaRPr lang="es-ES" sz="1800" u="none" strike="noStrike" cap="none" noProof="0" dirty="0">
                        <a:solidFill>
                          <a:schemeClr val="lt1"/>
                        </a:solidFill>
                      </a:endParaRPr>
                    </a:p>
                  </a:txBody>
                  <a:tcPr marL="91450" marR="91450" marT="45725" marB="45725" anchor="ctr">
                    <a:lnL w="12700" cap="flat" cmpd="sng">
                      <a:solidFill>
                        <a:schemeClr val="lt1"/>
                      </a:solidFill>
                      <a:prstDash val="solid"/>
                      <a:round/>
                      <a:headEnd type="none" w="sm" len="sm"/>
                      <a:tailEnd type="none" w="sm" len="sm"/>
                    </a:lnL>
                    <a:lnR w="12700" cap="flat" cmpd="sng">
                      <a:solidFill>
                        <a:schemeClr val="lt1"/>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64424"/>
                    </a:solidFill>
                  </a:tcPr>
                </a:tc>
                <a:tc>
                  <a:txBody>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lang="es-ES" sz="1800" noProof="0" dirty="0">
                          <a:solidFill>
                            <a:schemeClr val="lt1"/>
                          </a:solidFill>
                        </a:rPr>
                        <a:t>APRENDIZAJE</a:t>
                      </a:r>
                      <a:r>
                        <a:rPr lang="es-ES" sz="1800" u="none" strike="noStrike" cap="none" noProof="0" dirty="0">
                          <a:solidFill>
                            <a:schemeClr val="lt1"/>
                          </a:solidFill>
                        </a:rPr>
                        <a:t> </a:t>
                      </a:r>
                      <a:r>
                        <a:rPr lang="es-ES" sz="1800" noProof="0" dirty="0">
                          <a:solidFill>
                            <a:schemeClr val="lt1"/>
                          </a:solidFill>
                        </a:rPr>
                        <a:t>INFORMAL</a:t>
                      </a:r>
                      <a:endParaRPr lang="es-ES" sz="1800" u="none" strike="noStrike" cap="none" noProof="0" dirty="0">
                        <a:solidFill>
                          <a:schemeClr val="lt1"/>
                        </a:solidFill>
                      </a:endParaRPr>
                    </a:p>
                  </a:txBody>
                  <a:tcPr marL="91450" marR="91450" marT="45725" marB="45725" anchor="ctr">
                    <a:lnL w="12700" cap="flat" cmpd="sng">
                      <a:solidFill>
                        <a:schemeClr val="lt1"/>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64424"/>
                    </a:solidFill>
                  </a:tcPr>
                </a:tc>
                <a:extLst>
                  <a:ext uri="{0D108BD9-81ED-4DB2-BD59-A6C34878D82A}">
                    <a16:rowId xmlns:a16="http://schemas.microsoft.com/office/drawing/2014/main" val="10000"/>
                  </a:ext>
                </a:extLst>
              </a:tr>
              <a:tr h="489625">
                <a:tc>
                  <a:txBody>
                    <a:bodyPr/>
                    <a:lstStyle/>
                    <a:p>
                      <a:pPr marL="0" marR="0" lvl="0" indent="0" algn="l" rtl="0">
                        <a:lnSpc>
                          <a:spcPct val="100000"/>
                        </a:lnSpc>
                        <a:spcBef>
                          <a:spcPts val="0"/>
                        </a:spcBef>
                        <a:spcAft>
                          <a:spcPts val="0"/>
                        </a:spcAft>
                        <a:buClr>
                          <a:schemeClr val="dk1"/>
                        </a:buClr>
                        <a:buSzPts val="1600"/>
                        <a:buFont typeface="Calibri"/>
                        <a:buNone/>
                      </a:pPr>
                      <a:endParaRPr lang="es-ES" sz="1600" b="1" u="none" strike="noStrike" cap="none" noProof="0" dirty="0">
                        <a:solidFill>
                          <a:schemeClr val="lt1"/>
                        </a:solidFill>
                      </a:endParaRPr>
                    </a:p>
                  </a:txBody>
                  <a:tcPr marL="91450" marR="91450" marT="45725" marB="45725" anchor="ctr">
                    <a:lnL w="12700" cap="flat" cmpd="sng">
                      <a:solidFill>
                        <a:srgbClr val="E64424"/>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280AC"/>
                    </a:solidFill>
                  </a:tcPr>
                </a:tc>
                <a:tc>
                  <a:txBody>
                    <a:bodyPr/>
                    <a:lstStyle/>
                    <a:p>
                      <a:pPr marL="0" marR="0" lvl="0" indent="0" algn="l" rtl="0">
                        <a:lnSpc>
                          <a:spcPct val="100000"/>
                        </a:lnSpc>
                        <a:spcBef>
                          <a:spcPts val="0"/>
                        </a:spcBef>
                        <a:spcAft>
                          <a:spcPts val="0"/>
                        </a:spcAft>
                        <a:buClr>
                          <a:schemeClr val="dk1"/>
                        </a:buClr>
                        <a:buSzPts val="1600"/>
                        <a:buFont typeface="Calibri"/>
                        <a:buNone/>
                      </a:pPr>
                      <a:endParaRPr lang="es-ES" sz="1600" b="1" u="none" strike="noStrike" cap="none" noProof="0" dirty="0">
                        <a:solidFill>
                          <a:schemeClr val="lt1"/>
                        </a:solidFil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280AC"/>
                    </a:solidFill>
                  </a:tcPr>
                </a:tc>
                <a:tc>
                  <a:txBody>
                    <a:bodyPr/>
                    <a:lstStyle/>
                    <a:p>
                      <a:pPr marL="0" marR="0" lvl="0" indent="0" algn="l" rtl="0">
                        <a:lnSpc>
                          <a:spcPct val="100000"/>
                        </a:lnSpc>
                        <a:spcBef>
                          <a:spcPts val="0"/>
                        </a:spcBef>
                        <a:spcAft>
                          <a:spcPts val="0"/>
                        </a:spcAft>
                        <a:buClr>
                          <a:schemeClr val="dk1"/>
                        </a:buClr>
                        <a:buSzPts val="1600"/>
                        <a:buFont typeface="Calibri"/>
                        <a:buNone/>
                      </a:pPr>
                      <a:endParaRPr lang="es-ES" sz="1600" b="1" u="none" strike="noStrike" cap="none" noProof="0" dirty="0">
                        <a:solidFill>
                          <a:schemeClr val="lt1"/>
                        </a:solidFill>
                      </a:endParaRPr>
                    </a:p>
                  </a:txBody>
                  <a:tcPr marL="91450" marR="91450" marT="45725" marB="45725" anchor="ctr">
                    <a:lnL w="9525" cap="flat" cmpd="sng">
                      <a:solidFill>
                        <a:srgbClr val="000000">
                          <a:alpha val="0"/>
                        </a:srgbClr>
                      </a:solidFill>
                      <a:prstDash val="solid"/>
                      <a:round/>
                      <a:headEnd type="none" w="sm" len="sm"/>
                      <a:tailEnd type="none" w="sm" len="sm"/>
                    </a:lnL>
                    <a:lnR w="9525" cap="flat" cmpd="sng">
                      <a:solidFill>
                        <a:srgbClr val="000000">
                          <a:alpha val="0"/>
                        </a:srgbClr>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280AC"/>
                    </a:solidFill>
                  </a:tcPr>
                </a:tc>
                <a:tc>
                  <a:txBody>
                    <a:bodyPr/>
                    <a:lstStyle/>
                    <a:p>
                      <a:pPr marL="0" marR="0" lvl="0" indent="0" algn="l" rtl="0">
                        <a:lnSpc>
                          <a:spcPct val="100000"/>
                        </a:lnSpc>
                        <a:spcBef>
                          <a:spcPts val="0"/>
                        </a:spcBef>
                        <a:spcAft>
                          <a:spcPts val="0"/>
                        </a:spcAft>
                        <a:buClr>
                          <a:schemeClr val="dk1"/>
                        </a:buClr>
                        <a:buSzPts val="1600"/>
                        <a:buFont typeface="Calibri"/>
                        <a:buNone/>
                      </a:pPr>
                      <a:endParaRPr lang="es-ES" sz="1600" b="1" u="none" strike="noStrike" cap="none" noProof="0" dirty="0">
                        <a:solidFill>
                          <a:schemeClr val="lt1"/>
                        </a:solidFill>
                      </a:endParaRPr>
                    </a:p>
                  </a:txBody>
                  <a:tcPr marL="91450" marR="91450" marT="45725" marB="45725" anchor="ctr">
                    <a:lnL w="9525" cap="flat" cmpd="sng">
                      <a:solidFill>
                        <a:srgbClr val="000000">
                          <a:alpha val="0"/>
                        </a:srgbClr>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280AC"/>
                    </a:solidFill>
                  </a:tcPr>
                </a:tc>
                <a:extLst>
                  <a:ext uri="{0D108BD9-81ED-4DB2-BD59-A6C34878D82A}">
                    <a16:rowId xmlns:a16="http://schemas.microsoft.com/office/drawing/2014/main" val="10001"/>
                  </a:ext>
                </a:extLst>
              </a:tr>
              <a:tr h="788600">
                <a:tc>
                  <a:txBody>
                    <a:bodyPr/>
                    <a:lstStyle/>
                    <a:p>
                      <a:pPr marL="0" marR="0" lvl="0" indent="0" algn="l" rtl="0">
                        <a:lnSpc>
                          <a:spcPct val="100000"/>
                        </a:lnSpc>
                        <a:spcBef>
                          <a:spcPts val="0"/>
                        </a:spcBef>
                        <a:spcAft>
                          <a:spcPts val="0"/>
                        </a:spcAft>
                        <a:buClr>
                          <a:srgbClr val="000000"/>
                        </a:buClr>
                        <a:buSzPts val="1400"/>
                        <a:buFont typeface="Arial"/>
                        <a:buNone/>
                      </a:pPr>
                      <a:r>
                        <a:rPr lang="es-ES" sz="1700" b="1" noProof="0" dirty="0">
                          <a:latin typeface="Calibri" panose="020F0502020204030204" pitchFamily="34" charset="0"/>
                          <a:ea typeface="Arial"/>
                          <a:cs typeface="Calibri" panose="020F0502020204030204" pitchFamily="34" charset="0"/>
                          <a:sym typeface="Arial"/>
                        </a:rPr>
                        <a:t>Estructura</a:t>
                      </a: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s-ES" sz="1700" noProof="0" dirty="0">
                          <a:latin typeface="Calibri" panose="020F0502020204030204" pitchFamily="34" charset="0"/>
                          <a:ea typeface="Arial"/>
                          <a:cs typeface="Calibri" panose="020F0502020204030204" pitchFamily="34" charset="0"/>
                          <a:sym typeface="Arial"/>
                        </a:rPr>
                        <a:t>Alta</a:t>
                      </a:r>
                      <a:endParaRPr lang="es-ES" sz="1700" u="none" strike="noStrike" cap="none" noProof="0"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s-ES" sz="1700" noProof="0" dirty="0">
                          <a:latin typeface="Calibri" panose="020F0502020204030204" pitchFamily="34" charset="0"/>
                          <a:ea typeface="Arial"/>
                          <a:cs typeface="Calibri" panose="020F0502020204030204" pitchFamily="34" charset="0"/>
                          <a:sym typeface="Arial"/>
                        </a:rPr>
                        <a:t>Moderada</a:t>
                      </a:r>
                      <a:endParaRPr lang="es-ES" sz="1700" u="none" strike="noStrike" cap="none" noProof="0"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s-ES" sz="1700" noProof="0" dirty="0">
                          <a:latin typeface="Calibri" panose="020F0502020204030204" pitchFamily="34" charset="0"/>
                          <a:ea typeface="Arial"/>
                          <a:cs typeface="Calibri" panose="020F0502020204030204" pitchFamily="34" charset="0"/>
                          <a:sym typeface="Arial"/>
                        </a:rPr>
                        <a:t>No estructurada</a:t>
                      </a:r>
                      <a:endParaRPr lang="es-ES" sz="1700" u="none" strike="noStrike" cap="none" noProof="0"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extLst>
                  <a:ext uri="{0D108BD9-81ED-4DB2-BD59-A6C34878D82A}">
                    <a16:rowId xmlns:a16="http://schemas.microsoft.com/office/drawing/2014/main" val="10002"/>
                  </a:ext>
                </a:extLst>
              </a:tr>
              <a:tr h="788600">
                <a:tc>
                  <a:txBody>
                    <a:bodyPr/>
                    <a:lstStyle/>
                    <a:p>
                      <a:pPr marL="0" lvl="0" indent="0" algn="l" rtl="0">
                        <a:spcBef>
                          <a:spcPts val="0"/>
                        </a:spcBef>
                        <a:spcAft>
                          <a:spcPts val="0"/>
                        </a:spcAft>
                        <a:buNone/>
                      </a:pPr>
                      <a:r>
                        <a:rPr lang="es-ES" sz="1700" b="1" noProof="0" dirty="0">
                          <a:latin typeface="Calibri" panose="020F0502020204030204" pitchFamily="34" charset="0"/>
                          <a:ea typeface="Arial"/>
                          <a:cs typeface="Calibri" panose="020F0502020204030204" pitchFamily="34" charset="0"/>
                          <a:sym typeface="Arial"/>
                        </a:rPr>
                        <a:t>Reconocimiento</a:t>
                      </a: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FDEFEB"/>
                    </a:solidFill>
                  </a:tcPr>
                </a:tc>
                <a:tc>
                  <a:txBody>
                    <a:bodyPr/>
                    <a:lstStyle/>
                    <a:p>
                      <a:pPr marL="0" lvl="0" indent="0" algn="l" rtl="0">
                        <a:spcBef>
                          <a:spcPts val="0"/>
                        </a:spcBef>
                        <a:spcAft>
                          <a:spcPts val="0"/>
                        </a:spcAft>
                        <a:buNone/>
                      </a:pPr>
                      <a:r>
                        <a:rPr lang="es-ES" sz="1700" noProof="0" dirty="0">
                          <a:latin typeface="Calibri" panose="020F0502020204030204" pitchFamily="34" charset="0"/>
                          <a:ea typeface="Arial"/>
                          <a:cs typeface="Calibri" panose="020F0502020204030204" pitchFamily="34" charset="0"/>
                          <a:sym typeface="Arial"/>
                        </a:rPr>
                        <a:t>Certificados oficiales</a:t>
                      </a: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FDEFEB"/>
                    </a:solidFill>
                  </a:tcPr>
                </a:tc>
                <a:tc>
                  <a:txBody>
                    <a:bodyPr/>
                    <a:lstStyle/>
                    <a:p>
                      <a:pPr marL="0" lvl="0" indent="0" algn="l" rtl="0">
                        <a:spcBef>
                          <a:spcPts val="0"/>
                        </a:spcBef>
                        <a:spcAft>
                          <a:spcPts val="0"/>
                        </a:spcAft>
                        <a:buClr>
                          <a:schemeClr val="dk1"/>
                        </a:buClr>
                        <a:buSzPts val="1100"/>
                        <a:buFont typeface="Arial"/>
                        <a:buNone/>
                      </a:pPr>
                      <a:r>
                        <a:rPr lang="es-ES" sz="1700" noProof="0" dirty="0">
                          <a:latin typeface="Calibri" panose="020F0502020204030204" pitchFamily="34" charset="0"/>
                          <a:ea typeface="Arial"/>
                          <a:cs typeface="Calibri" panose="020F0502020204030204" pitchFamily="34" charset="0"/>
                          <a:sym typeface="Arial"/>
                        </a:rPr>
                        <a:t>A veces reconocidos</a:t>
                      </a: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95426">
                        <a:alpha val="9410"/>
                      </a:srgbClr>
                    </a:solidFill>
                  </a:tcPr>
                </a:tc>
                <a:tc>
                  <a:txBody>
                    <a:bodyPr/>
                    <a:lstStyle/>
                    <a:p>
                      <a:pPr marL="0" lvl="0" indent="0" algn="l" rtl="0">
                        <a:spcBef>
                          <a:spcPts val="0"/>
                        </a:spcBef>
                        <a:spcAft>
                          <a:spcPts val="0"/>
                        </a:spcAft>
                        <a:buClr>
                          <a:schemeClr val="dk1"/>
                        </a:buClr>
                        <a:buSzPts val="1100"/>
                        <a:buFont typeface="Arial"/>
                        <a:buNone/>
                      </a:pPr>
                      <a:r>
                        <a:rPr lang="es-ES" sz="1700" noProof="0" dirty="0">
                          <a:latin typeface="Calibri" panose="020F0502020204030204" pitchFamily="34" charset="0"/>
                          <a:ea typeface="Arial"/>
                          <a:cs typeface="Calibri" panose="020F0502020204030204" pitchFamily="34" charset="0"/>
                          <a:sym typeface="Arial"/>
                        </a:rPr>
                        <a:t>Sin certificado</a:t>
                      </a:r>
                      <a:endParaRPr lang="es-ES" sz="1700" u="none" strike="noStrike" cap="none" noProof="0"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95426">
                        <a:alpha val="9410"/>
                      </a:srgbClr>
                    </a:solidFill>
                  </a:tcPr>
                </a:tc>
                <a:extLst>
                  <a:ext uri="{0D108BD9-81ED-4DB2-BD59-A6C34878D82A}">
                    <a16:rowId xmlns:a16="http://schemas.microsoft.com/office/drawing/2014/main" val="10003"/>
                  </a:ext>
                </a:extLst>
              </a:tr>
              <a:tr h="788600">
                <a:tc>
                  <a:txBody>
                    <a:bodyPr/>
                    <a:lstStyle/>
                    <a:p>
                      <a:pPr marL="0" lvl="0" indent="0" algn="l" rtl="0">
                        <a:spcBef>
                          <a:spcPts val="0"/>
                        </a:spcBef>
                        <a:spcAft>
                          <a:spcPts val="0"/>
                        </a:spcAft>
                        <a:buNone/>
                      </a:pPr>
                      <a:r>
                        <a:rPr lang="es-ES" sz="1700" b="1" noProof="0" dirty="0">
                          <a:latin typeface="Calibri" panose="020F0502020204030204" pitchFamily="34" charset="0"/>
                          <a:ea typeface="Arial"/>
                          <a:cs typeface="Calibri" panose="020F0502020204030204" pitchFamily="34" charset="0"/>
                          <a:sym typeface="Arial"/>
                        </a:rPr>
                        <a:t>Flexibilidad</a:t>
                      </a: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tc>
                  <a:txBody>
                    <a:bodyPr/>
                    <a:lstStyle/>
                    <a:p>
                      <a:pPr marL="0" lvl="0" indent="0" algn="l" rtl="0">
                        <a:spcBef>
                          <a:spcPts val="0"/>
                        </a:spcBef>
                        <a:spcAft>
                          <a:spcPts val="0"/>
                        </a:spcAft>
                        <a:buNone/>
                      </a:pPr>
                      <a:r>
                        <a:rPr lang="es-ES" sz="1700" noProof="0" dirty="0">
                          <a:latin typeface="Calibri" panose="020F0502020204030204" pitchFamily="34" charset="0"/>
                          <a:ea typeface="Arial"/>
                          <a:cs typeface="Calibri" panose="020F0502020204030204" pitchFamily="34" charset="0"/>
                          <a:sym typeface="Arial"/>
                        </a:rPr>
                        <a:t>Baja</a:t>
                      </a: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s-ES" sz="1700" noProof="0" dirty="0">
                          <a:latin typeface="Calibri" panose="020F0502020204030204" pitchFamily="34" charset="0"/>
                          <a:ea typeface="Arial"/>
                          <a:cs typeface="Calibri" panose="020F0502020204030204" pitchFamily="34" charset="0"/>
                          <a:sym typeface="Arial"/>
                        </a:rPr>
                        <a:t>Media</a:t>
                      </a:r>
                      <a:endParaRPr lang="es-ES" sz="1700" u="none" strike="noStrike" cap="none" noProof="0"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s-ES" sz="1700" u="none" strike="noStrike" cap="none" noProof="0" dirty="0">
                          <a:latin typeface="Calibri" panose="020F0502020204030204" pitchFamily="34" charset="0"/>
                          <a:ea typeface="Arial"/>
                          <a:cs typeface="Calibri" panose="020F0502020204030204" pitchFamily="34" charset="0"/>
                          <a:sym typeface="Arial"/>
                        </a:rPr>
                        <a:t>Alta</a:t>
                      </a: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extLst>
                  <a:ext uri="{0D108BD9-81ED-4DB2-BD59-A6C34878D82A}">
                    <a16:rowId xmlns:a16="http://schemas.microsoft.com/office/drawing/2014/main" val="10004"/>
                  </a:ext>
                </a:extLst>
              </a:tr>
              <a:tr h="788600">
                <a:tc>
                  <a:txBody>
                    <a:bodyPr/>
                    <a:lstStyle/>
                    <a:p>
                      <a:pPr marL="0" marR="0" lvl="0" indent="0" algn="l" rtl="0">
                        <a:lnSpc>
                          <a:spcPct val="100000"/>
                        </a:lnSpc>
                        <a:spcBef>
                          <a:spcPts val="0"/>
                        </a:spcBef>
                        <a:spcAft>
                          <a:spcPts val="0"/>
                        </a:spcAft>
                        <a:buClr>
                          <a:srgbClr val="000000"/>
                        </a:buClr>
                        <a:buSzPts val="1400"/>
                        <a:buFont typeface="Arial"/>
                        <a:buNone/>
                      </a:pPr>
                      <a:r>
                        <a:rPr lang="es-ES" sz="1700" b="1" noProof="0" dirty="0">
                          <a:latin typeface="Calibri" panose="020F0502020204030204" pitchFamily="34" charset="0"/>
                          <a:ea typeface="Arial"/>
                          <a:cs typeface="Calibri" panose="020F0502020204030204" pitchFamily="34" charset="0"/>
                          <a:sym typeface="Arial"/>
                        </a:rPr>
                        <a:t>Coste</a:t>
                      </a: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95426">
                        <a:alpha val="9410"/>
                      </a:srgbClr>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s-ES" sz="1700" noProof="0" dirty="0">
                          <a:latin typeface="Calibri" panose="020F0502020204030204" pitchFamily="34" charset="0"/>
                          <a:ea typeface="Arial"/>
                          <a:cs typeface="Calibri" panose="020F0502020204030204" pitchFamily="34" charset="0"/>
                          <a:sym typeface="Arial"/>
                        </a:rPr>
                        <a:t>A menudo alto</a:t>
                      </a:r>
                      <a:endParaRPr lang="es-ES" sz="1700" u="none" strike="noStrike" cap="none" noProof="0"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95426">
                        <a:alpha val="9410"/>
                      </a:srgbClr>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s-ES" sz="1700" noProof="0" dirty="0">
                          <a:latin typeface="Calibri" panose="020F0502020204030204" pitchFamily="34" charset="0"/>
                          <a:ea typeface="Arial"/>
                          <a:cs typeface="Calibri" panose="020F0502020204030204" pitchFamily="34" charset="0"/>
                          <a:sym typeface="Arial"/>
                        </a:rPr>
                        <a:t>Moderado</a:t>
                      </a:r>
                      <a:endParaRPr lang="es-ES" sz="1700" u="none" strike="noStrike" cap="none" noProof="0"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95426">
                        <a:alpha val="9410"/>
                      </a:srgbClr>
                    </a:solidFill>
                  </a:tcPr>
                </a:tc>
                <a:tc>
                  <a:txBody>
                    <a:bodyPr/>
                    <a:lstStyle/>
                    <a:p>
                      <a:pPr marL="0" marR="0" lvl="0" indent="0" algn="l" rtl="0">
                        <a:lnSpc>
                          <a:spcPct val="100000"/>
                        </a:lnSpc>
                        <a:spcBef>
                          <a:spcPts val="0"/>
                        </a:spcBef>
                        <a:spcAft>
                          <a:spcPts val="0"/>
                        </a:spcAft>
                        <a:buClr>
                          <a:srgbClr val="000000"/>
                        </a:buClr>
                        <a:buSzPts val="1400"/>
                        <a:buFont typeface="Arial"/>
                        <a:buNone/>
                      </a:pPr>
                      <a:r>
                        <a:rPr lang="es-ES" sz="1700" u="none" strike="noStrike" cap="none" noProof="0" dirty="0">
                          <a:latin typeface="Calibri" panose="020F0502020204030204" pitchFamily="34" charset="0"/>
                          <a:ea typeface="Arial"/>
                          <a:cs typeface="Calibri" panose="020F0502020204030204" pitchFamily="34" charset="0"/>
                          <a:sym typeface="Arial"/>
                        </a:rPr>
                        <a:t>Libre</a:t>
                      </a: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solidFill>
                      <a:srgbClr val="E95426">
                        <a:alpha val="9410"/>
                      </a:srgbClr>
                    </a:solidFill>
                  </a:tcPr>
                </a:tc>
                <a:extLst>
                  <a:ext uri="{0D108BD9-81ED-4DB2-BD59-A6C34878D82A}">
                    <a16:rowId xmlns:a16="http://schemas.microsoft.com/office/drawing/2014/main" val="10005"/>
                  </a:ext>
                </a:extLst>
              </a:tr>
              <a:tr h="788600">
                <a:tc>
                  <a:txBody>
                    <a:bodyPr/>
                    <a:lstStyle/>
                    <a:p>
                      <a:pPr marL="0" marR="0" lvl="0" indent="0" algn="l" rtl="0">
                        <a:lnSpc>
                          <a:spcPct val="100000"/>
                        </a:lnSpc>
                        <a:spcBef>
                          <a:spcPts val="0"/>
                        </a:spcBef>
                        <a:spcAft>
                          <a:spcPts val="0"/>
                        </a:spcAft>
                        <a:buClr>
                          <a:schemeClr val="dk1"/>
                        </a:buClr>
                        <a:buSzPts val="1400"/>
                        <a:buFont typeface="Arial"/>
                        <a:buNone/>
                      </a:pPr>
                      <a:r>
                        <a:rPr lang="es-ES" sz="1700" b="1" noProof="0" dirty="0">
                          <a:latin typeface="Calibri" panose="020F0502020204030204" pitchFamily="34" charset="0"/>
                          <a:ea typeface="Arial"/>
                          <a:cs typeface="Calibri" panose="020F0502020204030204" pitchFamily="34" charset="0"/>
                          <a:sym typeface="Arial"/>
                        </a:rPr>
                        <a:t>Objetivo</a:t>
                      </a: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tc>
                  <a:txBody>
                    <a:bodyPr/>
                    <a:lstStyle/>
                    <a:p>
                      <a:pPr marL="0" marR="0" lvl="0" indent="0" algn="l" rtl="0">
                        <a:lnSpc>
                          <a:spcPct val="100000"/>
                        </a:lnSpc>
                        <a:spcBef>
                          <a:spcPts val="0"/>
                        </a:spcBef>
                        <a:spcAft>
                          <a:spcPts val="0"/>
                        </a:spcAft>
                        <a:buClr>
                          <a:srgbClr val="000000"/>
                        </a:buClr>
                        <a:buSzPts val="1400"/>
                        <a:buFont typeface="Arial"/>
                        <a:buNone/>
                      </a:pPr>
                      <a:r>
                        <a:rPr lang="es-ES" sz="1700" noProof="0" dirty="0">
                          <a:latin typeface="Calibri" panose="020F0502020204030204" pitchFamily="34" charset="0"/>
                          <a:ea typeface="Arial"/>
                          <a:cs typeface="Calibri" panose="020F0502020204030204" pitchFamily="34" charset="0"/>
                          <a:sym typeface="Arial"/>
                        </a:rPr>
                        <a:t>Amplio, a largo plazo</a:t>
                      </a:r>
                      <a:endParaRPr lang="es-ES" sz="1700" u="none" strike="noStrike" cap="none" noProof="0"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tc>
                  <a:txBody>
                    <a:bodyPr/>
                    <a:lstStyle/>
                    <a:p>
                      <a:pPr marL="0" lvl="0" indent="0" algn="l" rtl="0">
                        <a:spcBef>
                          <a:spcPts val="0"/>
                        </a:spcBef>
                        <a:spcAft>
                          <a:spcPts val="0"/>
                        </a:spcAft>
                        <a:buClr>
                          <a:schemeClr val="dk1"/>
                        </a:buClr>
                        <a:buSzPts val="1400"/>
                        <a:buFont typeface="Arial"/>
                        <a:buNone/>
                      </a:pPr>
                      <a:r>
                        <a:rPr lang="es-ES" sz="1700" noProof="0" dirty="0">
                          <a:latin typeface="Calibri" panose="020F0502020204030204" pitchFamily="34" charset="0"/>
                          <a:ea typeface="Arial"/>
                          <a:cs typeface="Calibri" panose="020F0502020204030204" pitchFamily="34" charset="0"/>
                          <a:sym typeface="Arial"/>
                        </a:rPr>
                        <a:t>Específico, basado en habilidades</a:t>
                      </a:r>
                      <a:endParaRPr lang="es-ES" sz="1700" u="none" strike="noStrike" cap="none" noProof="0"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tc>
                  <a:txBody>
                    <a:bodyPr/>
                    <a:lstStyle/>
                    <a:p>
                      <a:pPr marL="0" lvl="0" indent="0" algn="l" rtl="0">
                        <a:spcBef>
                          <a:spcPts val="0"/>
                        </a:spcBef>
                        <a:spcAft>
                          <a:spcPts val="0"/>
                        </a:spcAft>
                        <a:buClr>
                          <a:schemeClr val="dk1"/>
                        </a:buClr>
                        <a:buSzPts val="1400"/>
                        <a:buFont typeface="Arial"/>
                        <a:buNone/>
                      </a:pPr>
                      <a:r>
                        <a:rPr lang="es-ES" sz="1700" noProof="0" dirty="0">
                          <a:latin typeface="Calibri" panose="020F0502020204030204" pitchFamily="34" charset="0"/>
                          <a:ea typeface="Arial"/>
                          <a:cs typeface="Calibri" panose="020F0502020204030204" pitchFamily="34" charset="0"/>
                          <a:sym typeface="Arial"/>
                        </a:rPr>
                        <a:t>Cotidiano, práctico</a:t>
                      </a:r>
                      <a:endParaRPr lang="es-ES" sz="1700" u="none" strike="noStrike" cap="none" noProof="0" dirty="0">
                        <a:latin typeface="Calibri" panose="020F0502020204030204" pitchFamily="34" charset="0"/>
                        <a:ea typeface="Arial"/>
                        <a:cs typeface="Calibri" panose="020F0502020204030204" pitchFamily="34" charset="0"/>
                        <a:sym typeface="Arial"/>
                      </a:endParaRPr>
                    </a:p>
                  </a:txBody>
                  <a:tcPr marL="68575" marR="68575" marT="0" marB="0" anchor="ctr">
                    <a:lnL w="12700" cap="flat" cmpd="sng">
                      <a:solidFill>
                        <a:srgbClr val="E64424"/>
                      </a:solidFill>
                      <a:prstDash val="solid"/>
                      <a:round/>
                      <a:headEnd type="none" w="sm" len="sm"/>
                      <a:tailEnd type="none" w="sm" len="sm"/>
                    </a:lnL>
                    <a:lnR w="12700" cap="flat" cmpd="sng">
                      <a:solidFill>
                        <a:srgbClr val="E64424"/>
                      </a:solidFill>
                      <a:prstDash val="solid"/>
                      <a:round/>
                      <a:headEnd type="none" w="sm" len="sm"/>
                      <a:tailEnd type="none" w="sm" len="sm"/>
                    </a:lnR>
                    <a:lnT w="12700" cap="flat" cmpd="sng">
                      <a:solidFill>
                        <a:srgbClr val="E64424"/>
                      </a:solidFill>
                      <a:prstDash val="solid"/>
                      <a:round/>
                      <a:headEnd type="none" w="sm" len="sm"/>
                      <a:tailEnd type="none" w="sm" len="sm"/>
                    </a:lnT>
                    <a:lnB w="12700" cap="flat" cmpd="sng">
                      <a:solidFill>
                        <a:srgbClr val="E64424"/>
                      </a:solidFill>
                      <a:prstDash val="solid"/>
                      <a:round/>
                      <a:headEnd type="none" w="sm" len="sm"/>
                      <a:tailEnd type="none" w="sm" len="sm"/>
                    </a:lnB>
                  </a:tcPr>
                </a:tc>
                <a:extLst>
                  <a:ext uri="{0D108BD9-81ED-4DB2-BD59-A6C34878D82A}">
                    <a16:rowId xmlns:a16="http://schemas.microsoft.com/office/drawing/2014/main" val="10006"/>
                  </a:ext>
                </a:extLst>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24"/>
        <p:cNvGrpSpPr/>
        <p:nvPr/>
      </p:nvGrpSpPr>
      <p:grpSpPr>
        <a:xfrm>
          <a:off x="0" y="0"/>
          <a:ext cx="0" cy="0"/>
          <a:chOff x="0" y="0"/>
          <a:chExt cx="0" cy="0"/>
        </a:xfrm>
      </p:grpSpPr>
      <p:sp>
        <p:nvSpPr>
          <p:cNvPr id="325" name="Google Shape;325;g377fcdc439e_0_786"/>
          <p:cNvSpPr txBox="1">
            <a:spLocks noGrp="1"/>
          </p:cNvSpPr>
          <p:nvPr>
            <p:ph type="body" idx="1"/>
          </p:nvPr>
        </p:nvSpPr>
        <p:spPr>
          <a:xfrm>
            <a:off x="362081" y="459841"/>
            <a:ext cx="9829200" cy="483900"/>
          </a:xfrm>
          <a:prstGeom prst="rect">
            <a:avLst/>
          </a:prstGeom>
          <a:noFill/>
          <a:ln>
            <a:noFill/>
          </a:ln>
        </p:spPr>
        <p:txBody>
          <a:bodyPr spcFirstLastPara="1" wrap="square" lIns="91425" tIns="45700" rIns="91425" bIns="45700" anchor="t" anchorCtr="0">
            <a:noAutofit/>
          </a:bodyPr>
          <a:lstStyle/>
          <a:p>
            <a:pPr marL="0" indent="0">
              <a:spcBef>
                <a:spcPts val="0"/>
              </a:spcBef>
            </a:pPr>
            <a:r>
              <a:rPr lang="es-ES" noProof="0" dirty="0">
                <a:latin typeface="Calibri" panose="020F0502020204030204" pitchFamily="34" charset="0"/>
                <a:cs typeface="Calibri" panose="020F0502020204030204" pitchFamily="34" charset="0"/>
              </a:rPr>
              <a:t>Ejercicio de autorreflexión</a:t>
            </a:r>
          </a:p>
        </p:txBody>
      </p:sp>
      <p:sp>
        <p:nvSpPr>
          <p:cNvPr id="326" name="Google Shape;326;g377fcdc439e_0_786"/>
          <p:cNvSpPr txBox="1">
            <a:spLocks noGrp="1"/>
          </p:cNvSpPr>
          <p:nvPr>
            <p:ph type="body" idx="2"/>
          </p:nvPr>
        </p:nvSpPr>
        <p:spPr>
          <a:xfrm>
            <a:off x="362075" y="2131975"/>
            <a:ext cx="6330000" cy="3792000"/>
          </a:xfrm>
          <a:prstGeom prst="rect">
            <a:avLst/>
          </a:prstGeom>
          <a:noFill/>
          <a:ln>
            <a:noFill/>
          </a:ln>
        </p:spPr>
        <p:txBody>
          <a:bodyPr spcFirstLastPara="1" wrap="square" lIns="91425" tIns="45700" rIns="91425" bIns="45700" anchor="t" anchorCtr="0">
            <a:noAutofit/>
          </a:bodyPr>
          <a:lstStyle/>
          <a:p>
            <a:pPr marL="457200" lvl="0" indent="-355600" algn="l" rtl="0">
              <a:lnSpc>
                <a:spcPct val="90000"/>
              </a:lnSpc>
              <a:spcBef>
                <a:spcPts val="0"/>
              </a:spcBef>
              <a:spcAft>
                <a:spcPts val="0"/>
              </a:spcAft>
              <a:buSzPts val="2000"/>
              <a:buChar char="●"/>
            </a:pPr>
            <a:r>
              <a:rPr lang="es-ES" noProof="0" dirty="0">
                <a:latin typeface="Calibri" panose="020F0502020204030204" pitchFamily="34" charset="0"/>
                <a:cs typeface="Calibri" panose="020F0502020204030204" pitchFamily="34" charset="0"/>
              </a:rPr>
              <a:t>¿Qué tipo de aprendizaje ha desempeñado un papel más importante en tu vida hasta ahora? ¿Cómo/Por qué?</a:t>
            </a:r>
          </a:p>
          <a:p>
            <a:pPr marL="457200" lvl="0" indent="0" algn="l" rtl="0">
              <a:lnSpc>
                <a:spcPct val="90000"/>
              </a:lnSpc>
              <a:spcBef>
                <a:spcPts val="0"/>
              </a:spcBef>
              <a:spcAft>
                <a:spcPts val="0"/>
              </a:spcAft>
              <a:buNone/>
            </a:pPr>
            <a:endParaRPr lang="es-ES" noProof="0" dirty="0">
              <a:latin typeface="Calibri" panose="020F0502020204030204" pitchFamily="34" charset="0"/>
              <a:cs typeface="Calibri" panose="020F0502020204030204" pitchFamily="34" charset="0"/>
            </a:endParaRPr>
          </a:p>
          <a:p>
            <a:pPr marL="457200" lvl="0" indent="-355600" algn="l" rtl="0">
              <a:lnSpc>
                <a:spcPct val="90000"/>
              </a:lnSpc>
              <a:spcBef>
                <a:spcPts val="0"/>
              </a:spcBef>
              <a:spcAft>
                <a:spcPts val="0"/>
              </a:spcAft>
              <a:buSzPts val="2000"/>
              <a:buChar char="●"/>
            </a:pPr>
            <a:r>
              <a:rPr lang="es-ES" noProof="0" dirty="0">
                <a:latin typeface="Calibri" panose="020F0502020204030204" pitchFamily="34" charset="0"/>
                <a:cs typeface="Calibri" panose="020F0502020204030204" pitchFamily="34" charset="0"/>
              </a:rPr>
              <a:t>¿Cuáles son las ventajas de combinar estos métodos de aprendizaje? </a:t>
            </a:r>
          </a:p>
          <a:p>
            <a:pPr marL="457200" lvl="0" indent="0" algn="l" rtl="0">
              <a:lnSpc>
                <a:spcPct val="90000"/>
              </a:lnSpc>
              <a:spcBef>
                <a:spcPts val="0"/>
              </a:spcBef>
              <a:spcAft>
                <a:spcPts val="0"/>
              </a:spcAft>
              <a:buNone/>
            </a:pPr>
            <a:endParaRPr lang="es-ES" noProof="0" dirty="0">
              <a:latin typeface="Calibri" panose="020F0502020204030204" pitchFamily="34" charset="0"/>
              <a:cs typeface="Calibri" panose="020F0502020204030204" pitchFamily="34" charset="0"/>
            </a:endParaRPr>
          </a:p>
          <a:p>
            <a:pPr marL="457200" lvl="0" indent="-355600" algn="l" rtl="0">
              <a:lnSpc>
                <a:spcPct val="90000"/>
              </a:lnSpc>
              <a:spcBef>
                <a:spcPts val="0"/>
              </a:spcBef>
              <a:spcAft>
                <a:spcPts val="0"/>
              </a:spcAft>
              <a:buSzPts val="2000"/>
              <a:buChar char="●"/>
            </a:pPr>
            <a:r>
              <a:rPr lang="es-ES" noProof="0" dirty="0">
                <a:latin typeface="Calibri" panose="020F0502020204030204" pitchFamily="34" charset="0"/>
                <a:cs typeface="Calibri" panose="020F0502020204030204" pitchFamily="34" charset="0"/>
              </a:rPr>
              <a:t>¿Qué tipo de aprendizaje te resulta más accesible y motivador en este momento?</a:t>
            </a:r>
          </a:p>
        </p:txBody>
      </p:sp>
      <p:pic>
        <p:nvPicPr>
          <p:cNvPr id="2" name="Picture 1" descr="A collage of women sitting on steps&#10;&#10;AI-generated content may be incorrect.">
            <a:extLst>
              <a:ext uri="{FF2B5EF4-FFF2-40B4-BE49-F238E27FC236}">
                <a16:creationId xmlns:a16="http://schemas.microsoft.com/office/drawing/2014/main" id="{BDE1895D-EAE8-6C60-BBF8-F18826982E5F}"/>
              </a:ext>
            </a:extLst>
          </p:cNvPr>
          <p:cNvPicPr>
            <a:picLocks noChangeAspect="1"/>
          </p:cNvPicPr>
          <p:nvPr/>
        </p:nvPicPr>
        <p:blipFill>
          <a:blip r:embed="rId3"/>
          <a:srcRect l="62500" b="11746"/>
          <a:stretch>
            <a:fillRect/>
          </a:stretch>
        </p:blipFill>
        <p:spPr>
          <a:xfrm>
            <a:off x="7620000" y="0"/>
            <a:ext cx="4572000" cy="6052460"/>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D8225E-B4AF-1597-CCB5-38990FB4FDE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CF228BCC-1402-8D6B-2230-FA06AF8C42DC}"/>
              </a:ext>
            </a:extLst>
          </p:cNvPr>
          <p:cNvSpPr>
            <a:spLocks noGrp="1"/>
          </p:cNvSpPr>
          <p:nvPr>
            <p:ph type="body" sz="quarter" idx="10"/>
          </p:nvPr>
        </p:nvSpPr>
        <p:spPr>
          <a:xfrm>
            <a:off x="432261" y="3142210"/>
            <a:ext cx="8505262" cy="1762299"/>
          </a:xfrm>
        </p:spPr>
        <p:txBody>
          <a:bodyPr/>
          <a:lstStyle/>
          <a:p>
            <a:pPr>
              <a:spcBef>
                <a:spcPts val="0"/>
              </a:spcBef>
              <a:buClr>
                <a:schemeClr val="lt1"/>
              </a:buClr>
              <a:buSzPts val="4800"/>
            </a:pPr>
            <a:r>
              <a:rPr lang="es-ES" noProof="0" dirty="0"/>
              <a:t>UNIDAD 3.2: </a:t>
            </a:r>
            <a:r>
              <a:rPr lang="es-ES" dirty="0">
                <a:solidFill>
                  <a:srgbClr val="E7E6E6">
                    <a:lumMod val="10000"/>
                  </a:srgbClr>
                </a:solidFill>
              </a:rPr>
              <a:t>Análisis de formatos de formación y vías de acceso</a:t>
            </a:r>
            <a:endParaRPr lang="es-ES" b="0" dirty="0">
              <a:solidFill>
                <a:srgbClr val="E7E6E6">
                  <a:lumMod val="10000"/>
                </a:srgbClr>
              </a:solidFill>
              <a:cs typeface="Arial"/>
              <a:sym typeface="Arial"/>
            </a:endParaRPr>
          </a:p>
          <a:p>
            <a:pPr lvl="0">
              <a:spcBef>
                <a:spcPts val="0"/>
              </a:spcBef>
              <a:buClr>
                <a:schemeClr val="lt1"/>
              </a:buClr>
              <a:buSzPts val="4800"/>
            </a:pPr>
            <a:endParaRPr lang="es-ES" noProof="0" dirty="0"/>
          </a:p>
          <a:p>
            <a:endParaRPr lang="es-ES" noProof="0" dirty="0"/>
          </a:p>
        </p:txBody>
      </p:sp>
    </p:spTree>
    <p:extLst>
      <p:ext uri="{BB962C8B-B14F-4D97-AF65-F5344CB8AC3E}">
        <p14:creationId xmlns:p14="http://schemas.microsoft.com/office/powerpoint/2010/main" val="28959780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331"/>
        <p:cNvGrpSpPr/>
        <p:nvPr/>
      </p:nvGrpSpPr>
      <p:grpSpPr>
        <a:xfrm>
          <a:off x="0" y="0"/>
          <a:ext cx="0" cy="0"/>
          <a:chOff x="0" y="0"/>
          <a:chExt cx="0" cy="0"/>
        </a:xfrm>
      </p:grpSpPr>
      <p:sp>
        <p:nvSpPr>
          <p:cNvPr id="333" name="Google Shape;333;g377fcdc439e_0_1212"/>
          <p:cNvSpPr txBox="1">
            <a:spLocks noGrp="1"/>
          </p:cNvSpPr>
          <p:nvPr>
            <p:ph type="body" idx="2"/>
          </p:nvPr>
        </p:nvSpPr>
        <p:spPr>
          <a:xfrm>
            <a:off x="4874006" y="1472993"/>
            <a:ext cx="6950400" cy="4337872"/>
          </a:xfrm>
          <a:prstGeom prst="rect">
            <a:avLst/>
          </a:prstGeom>
          <a:noFill/>
          <a:ln>
            <a:noFill/>
          </a:ln>
        </p:spPr>
        <p:txBody>
          <a:bodyPr spcFirstLastPara="1" wrap="square" lIns="91425" tIns="45700" rIns="91425" bIns="45700" anchor="t" anchorCtr="0">
            <a:noAutofit/>
          </a:bodyPr>
          <a:lstStyle/>
          <a:p>
            <a:pPr marL="0" lvl="0" indent="0">
              <a:spcBef>
                <a:spcPts val="0"/>
              </a:spcBef>
              <a:buClr>
                <a:srgbClr val="3A3838"/>
              </a:buClr>
              <a:buSzPts val="2000"/>
            </a:pPr>
            <a:r>
              <a:rPr lang="es-ES" sz="2200" dirty="0"/>
              <a:t>Analizaremos los diferentes formatos de formación y cómo pueden contribuir a su crecimiento personal y profesional. También exploraremos dónde buscar oportunidades, desde iniciativas locales hasta programas europeos, y descubriremos muchos portales de aprendizaje en línea que hacen que el aprendizaje sea más flexible y accesible. Por último, discutiremos las consideraciones prácticas (como el tiempo, el coste y el apoyo) que son esenciales para sacar el máximo partido a cualquier experiencia formativa.</a:t>
            </a:r>
          </a:p>
          <a:p>
            <a:pPr marL="0" lvl="0" indent="0">
              <a:spcBef>
                <a:spcPts val="0"/>
              </a:spcBef>
              <a:buClr>
                <a:srgbClr val="3A3838"/>
              </a:buClr>
              <a:buSzPts val="2000"/>
            </a:pPr>
            <a:endParaRPr lang="es-ES" sz="2200" noProof="0" dirty="0"/>
          </a:p>
          <a:p>
            <a:pPr marL="0" lvl="0" indent="0">
              <a:spcBef>
                <a:spcPts val="0"/>
              </a:spcBef>
              <a:buClr>
                <a:srgbClr val="3A3838"/>
              </a:buClr>
              <a:buSzPts val="2000"/>
            </a:pPr>
            <a:r>
              <a:rPr lang="es-ES" sz="2200" dirty="0"/>
              <a:t>Tendrás una idea más clara de cómo aprovechar las oportunidades de formación, dónde encontrarlas y cómo elegir las que realmente te convienen.</a:t>
            </a:r>
            <a:endParaRPr lang="es-ES" sz="2200" noProof="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337"/>
        <p:cNvGrpSpPr/>
        <p:nvPr/>
      </p:nvGrpSpPr>
      <p:grpSpPr>
        <a:xfrm>
          <a:off x="0" y="0"/>
          <a:ext cx="0" cy="0"/>
          <a:chOff x="0" y="0"/>
          <a:chExt cx="0" cy="0"/>
        </a:xfrm>
      </p:grpSpPr>
      <p:sp>
        <p:nvSpPr>
          <p:cNvPr id="338" name="Google Shape;338;g377fcdc439e_1_264"/>
          <p:cNvSpPr txBox="1">
            <a:spLocks noGrp="1"/>
          </p:cNvSpPr>
          <p:nvPr>
            <p:ph type="body" idx="1"/>
          </p:nvPr>
        </p:nvSpPr>
        <p:spPr>
          <a:xfrm>
            <a:off x="362081" y="318327"/>
            <a:ext cx="98292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es-ES" dirty="0">
                <a:latin typeface="Calibri" panose="020F0502020204030204" pitchFamily="34" charset="0"/>
                <a:cs typeface="Calibri" panose="020F0502020204030204" pitchFamily="34" charset="0"/>
              </a:rPr>
              <a:t>¿Por qué son importantes las sesiones de formación</a:t>
            </a:r>
            <a:r>
              <a:rPr lang="es-ES" noProof="0" dirty="0">
                <a:latin typeface="Calibri" panose="020F0502020204030204" pitchFamily="34" charset="0"/>
                <a:cs typeface="Calibri" panose="020F0502020204030204" pitchFamily="34" charset="0"/>
              </a:rPr>
              <a:t>?</a:t>
            </a:r>
          </a:p>
        </p:txBody>
      </p:sp>
      <p:sp>
        <p:nvSpPr>
          <p:cNvPr id="339" name="Google Shape;339;g377fcdc439e_1_264"/>
          <p:cNvSpPr txBox="1">
            <a:spLocks noGrp="1"/>
          </p:cNvSpPr>
          <p:nvPr>
            <p:ph type="body" idx="2"/>
          </p:nvPr>
        </p:nvSpPr>
        <p:spPr>
          <a:xfrm>
            <a:off x="362075" y="1307150"/>
            <a:ext cx="11311800" cy="4463100"/>
          </a:xfrm>
          <a:prstGeom prst="rect">
            <a:avLst/>
          </a:prstGeom>
          <a:noFill/>
          <a:ln>
            <a:noFill/>
          </a:ln>
        </p:spPr>
        <p:txBody>
          <a:bodyPr spcFirstLastPara="1" wrap="square" lIns="91425" tIns="45700" rIns="91425" bIns="45700" anchor="t" anchorCtr="0">
            <a:noAutofit/>
          </a:bodyPr>
          <a:lstStyle/>
          <a:p>
            <a:pPr marL="457200" lvl="0" indent="-355600" algn="l" rtl="0">
              <a:lnSpc>
                <a:spcPct val="90000"/>
              </a:lnSpc>
              <a:spcBef>
                <a:spcPts val="0"/>
              </a:spcBef>
              <a:spcAft>
                <a:spcPts val="0"/>
              </a:spcAft>
              <a:buSzPts val="2000"/>
              <a:buChar char="●"/>
            </a:pPr>
            <a:r>
              <a:rPr lang="es-ES" noProof="0" dirty="0">
                <a:latin typeface="Calibri" panose="020F0502020204030204" pitchFamily="34" charset="0"/>
                <a:cs typeface="Calibri" panose="020F0502020204030204" pitchFamily="34" charset="0"/>
              </a:rPr>
              <a:t>El aprendizaje permanente es esencial para mantener la confianza, la capacidad de adaptación y la competitividad en un mundo marcado por la transición digital y ecológica.</a:t>
            </a:r>
          </a:p>
          <a:p>
            <a:pPr marL="457200" lvl="0" indent="0" algn="l" rtl="0">
              <a:lnSpc>
                <a:spcPct val="90000"/>
              </a:lnSpc>
              <a:spcBef>
                <a:spcPts val="0"/>
              </a:spcBef>
              <a:spcAft>
                <a:spcPts val="0"/>
              </a:spcAft>
              <a:buNone/>
            </a:pPr>
            <a:endParaRPr lang="es-ES" noProof="0" dirty="0">
              <a:latin typeface="Calibri" panose="020F0502020204030204" pitchFamily="34" charset="0"/>
              <a:cs typeface="Calibri" panose="020F0502020204030204" pitchFamily="34" charset="0"/>
            </a:endParaRPr>
          </a:p>
          <a:p>
            <a:pPr indent="-355600">
              <a:spcBef>
                <a:spcPts val="0"/>
              </a:spcBef>
              <a:buChar char="●"/>
            </a:pPr>
            <a:r>
              <a:rPr lang="es-ES" noProof="0" dirty="0">
                <a:latin typeface="Calibri" panose="020F0502020204030204" pitchFamily="34" charset="0"/>
                <a:cs typeface="Calibri" panose="020F0502020204030204" pitchFamily="34" charset="0"/>
              </a:rPr>
              <a:t>La formación te ayuda a actualizar tus conocimientos y habilidades, explorar nuevas oportunidades y responder a las demandas cambiantes del trabajo y la sociedad.</a:t>
            </a:r>
          </a:p>
          <a:p>
            <a:pPr marL="457200" lvl="0" indent="0" algn="l" rtl="0">
              <a:lnSpc>
                <a:spcPct val="90000"/>
              </a:lnSpc>
              <a:spcBef>
                <a:spcPts val="0"/>
              </a:spcBef>
              <a:spcAft>
                <a:spcPts val="0"/>
              </a:spcAft>
              <a:buNone/>
            </a:pPr>
            <a:endParaRPr lang="es-ES" noProof="0" dirty="0">
              <a:latin typeface="Calibri" panose="020F0502020204030204" pitchFamily="34" charset="0"/>
              <a:cs typeface="Calibri" panose="020F0502020204030204" pitchFamily="34" charset="0"/>
            </a:endParaRPr>
          </a:p>
          <a:p>
            <a:pPr lvl="0" indent="-355600">
              <a:spcBef>
                <a:spcPts val="0"/>
              </a:spcBef>
              <a:buChar char="●"/>
            </a:pPr>
            <a:r>
              <a:rPr lang="es-ES" dirty="0">
                <a:latin typeface="Calibri" panose="020F0502020204030204" pitchFamily="34" charset="0"/>
                <a:cs typeface="Calibri" panose="020F0502020204030204" pitchFamily="34" charset="0"/>
              </a:rPr>
              <a:t>También puede conectarte con tus compañeros, tutores y formadores que pueden guiarte e inspirarte en tu proceso de aprendizaje.</a:t>
            </a:r>
            <a:endParaRPr lang="es-ES" noProof="0" dirty="0">
              <a:latin typeface="Calibri" panose="020F0502020204030204" pitchFamily="34" charset="0"/>
              <a:cs typeface="Calibri" panose="020F0502020204030204" pitchFamily="34" charset="0"/>
            </a:endParaRPr>
          </a:p>
          <a:p>
            <a:pPr marL="457200" lvl="0" indent="0" algn="l" rtl="0">
              <a:lnSpc>
                <a:spcPct val="90000"/>
              </a:lnSpc>
              <a:spcBef>
                <a:spcPts val="0"/>
              </a:spcBef>
              <a:spcAft>
                <a:spcPts val="0"/>
              </a:spcAft>
              <a:buNone/>
            </a:pPr>
            <a:endParaRPr lang="es-ES" noProof="0" dirty="0">
              <a:latin typeface="Calibri" panose="020F0502020204030204" pitchFamily="34" charset="0"/>
              <a:cs typeface="Calibri" panose="020F0502020204030204" pitchFamily="34" charset="0"/>
            </a:endParaRPr>
          </a:p>
          <a:p>
            <a:pPr marL="457200" lvl="0" indent="-355600" algn="l" rtl="0">
              <a:lnSpc>
                <a:spcPct val="90000"/>
              </a:lnSpc>
              <a:spcBef>
                <a:spcPts val="0"/>
              </a:spcBef>
              <a:spcAft>
                <a:spcPts val="0"/>
              </a:spcAft>
              <a:buSzPts val="2000"/>
              <a:buChar char="●"/>
            </a:pPr>
            <a:r>
              <a:rPr lang="es-ES" noProof="0" dirty="0">
                <a:latin typeface="Calibri" panose="020F0502020204030204" pitchFamily="34" charset="0"/>
                <a:cs typeface="Calibri" panose="020F0502020204030204" pitchFamily="34" charset="0"/>
              </a:rPr>
              <a:t>Existen diferentes formatos de formación para satisfacer diferentes necesidades, tanto si se desea un aprendizaje estructurado, cursos flexibles en línea o un aprendizaje práctico. </a:t>
            </a:r>
          </a:p>
          <a:p>
            <a:pPr marL="457200" lvl="0" indent="-355600" algn="l" rtl="0">
              <a:lnSpc>
                <a:spcPct val="90000"/>
              </a:lnSpc>
              <a:spcBef>
                <a:spcPts val="0"/>
              </a:spcBef>
              <a:spcAft>
                <a:spcPts val="0"/>
              </a:spcAft>
              <a:buSzPts val="2000"/>
              <a:buChar char="●"/>
            </a:pPr>
            <a:endParaRPr lang="es-ES" dirty="0">
              <a:latin typeface="Calibri" panose="020F0502020204030204" pitchFamily="34" charset="0"/>
              <a:cs typeface="Calibri" panose="020F0502020204030204" pitchFamily="34" charset="0"/>
            </a:endParaRPr>
          </a:p>
          <a:p>
            <a:pPr marL="101600" lvl="0" indent="0" algn="l" rtl="0">
              <a:lnSpc>
                <a:spcPct val="90000"/>
              </a:lnSpc>
              <a:spcBef>
                <a:spcPts val="0"/>
              </a:spcBef>
              <a:spcAft>
                <a:spcPts val="0"/>
              </a:spcAft>
              <a:buSzPts val="2000"/>
            </a:pPr>
            <a:endParaRPr lang="es-ES" noProof="0"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None/>
            </a:pPr>
            <a:r>
              <a:rPr lang="es-ES" u="sng" noProof="0" dirty="0">
                <a:latin typeface="Calibri" panose="020F0502020204030204" pitchFamily="34" charset="0"/>
                <a:cs typeface="Calibri" panose="020F0502020204030204" pitchFamily="34" charset="0"/>
              </a:rPr>
              <a:t>Antes de empezar:</a:t>
            </a:r>
            <a:r>
              <a:rPr lang="es-ES" noProof="0" dirty="0">
                <a:latin typeface="Calibri" panose="020F0502020204030204" pitchFamily="34" charset="0"/>
                <a:cs typeface="Calibri" panose="020F0502020204030204" pitchFamily="34" charset="0"/>
              </a:rPr>
              <a:t> </a:t>
            </a:r>
            <a:r>
              <a:rPr lang="es-ES" i="1" noProof="0" dirty="0">
                <a:latin typeface="Calibri" panose="020F0502020204030204" pitchFamily="34" charset="0"/>
                <a:cs typeface="Calibri" panose="020F0502020204030204" pitchFamily="34" charset="0"/>
              </a:rPr>
              <a:t>Piensa en una sesión de formación a la que asististe en el pasado. ¿Cómo te ayudó a crecer, a ganar confianza o a abrir nuevas oportunidades</a:t>
            </a:r>
            <a:r>
              <a:rPr lang="es-ES" i="1" dirty="0">
                <a:latin typeface="Calibri" panose="020F0502020204030204" pitchFamily="34" charset="0"/>
                <a:cs typeface="Calibri" panose="020F0502020204030204" pitchFamily="34" charset="0"/>
              </a:rPr>
              <a:t>?</a:t>
            </a:r>
            <a:endParaRPr lang="es-ES" i="1" noProof="0" dirty="0">
              <a:latin typeface="Calibri" panose="020F0502020204030204" pitchFamily="34" charset="0"/>
              <a:cs typeface="Calibri" panose="020F0502020204030204" pitchFamily="34" charset="0"/>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pic>
        <p:nvPicPr>
          <p:cNvPr id="344" name="Google Shape;344;g377fcdc439e_1_133" descr="Uma imagem com Gráficos, círculo, Saturação de cores, laranja&#10;&#10;Os conteúdos gerados por IA poderão estar incorretos."/>
          <p:cNvPicPr preferRelativeResize="0"/>
          <p:nvPr/>
        </p:nvPicPr>
        <p:blipFill rotWithShape="1">
          <a:blip r:embed="rId3">
            <a:alphaModFix/>
          </a:blip>
          <a:srcRect/>
          <a:stretch/>
        </p:blipFill>
        <p:spPr>
          <a:xfrm>
            <a:off x="0" y="0"/>
            <a:ext cx="12192000" cy="6858001"/>
          </a:xfrm>
          <a:prstGeom prst="rect">
            <a:avLst/>
          </a:prstGeom>
          <a:noFill/>
          <a:ln>
            <a:noFill/>
          </a:ln>
        </p:spPr>
      </p:pic>
      <p:sp>
        <p:nvSpPr>
          <p:cNvPr id="345" name="Google Shape;345;g377fcdc439e_1_133"/>
          <p:cNvSpPr txBox="1">
            <a:spLocks noGrp="1"/>
          </p:cNvSpPr>
          <p:nvPr>
            <p:ph type="body" idx="1"/>
          </p:nvPr>
        </p:nvSpPr>
        <p:spPr>
          <a:xfrm>
            <a:off x="578391" y="442801"/>
            <a:ext cx="98292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es-ES" noProof="0" dirty="0">
                <a:latin typeface="Calibri" panose="020F0502020204030204" pitchFamily="34" charset="0"/>
                <a:ea typeface="Calibri" panose="020F0502020204030204" pitchFamily="34" charset="0"/>
                <a:cs typeface="Calibri" panose="020F0502020204030204" pitchFamily="34" charset="0"/>
              </a:rPr>
              <a:t>Formatos de formación</a:t>
            </a:r>
          </a:p>
        </p:txBody>
      </p:sp>
      <p:sp>
        <p:nvSpPr>
          <p:cNvPr id="346" name="Google Shape;346;g377fcdc439e_1_133"/>
          <p:cNvSpPr txBox="1"/>
          <p:nvPr/>
        </p:nvSpPr>
        <p:spPr>
          <a:xfrm>
            <a:off x="3659868" y="3127651"/>
            <a:ext cx="2138100" cy="138495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s-ES" sz="1800" b="1" noProof="0" dirty="0">
                <a:solidFill>
                  <a:schemeClr val="lt1"/>
                </a:solidFill>
                <a:latin typeface="Calibri" panose="020F0502020204030204" pitchFamily="34" charset="0"/>
                <a:cs typeface="Calibri" panose="020F0502020204030204" pitchFamily="34" charset="0"/>
              </a:rPr>
              <a:t>Aprendizaje combinado</a:t>
            </a:r>
          </a:p>
          <a:p>
            <a:pPr marL="0" lvl="0" indent="0" algn="ctr" rtl="0">
              <a:spcBef>
                <a:spcPts val="0"/>
              </a:spcBef>
              <a:spcAft>
                <a:spcPts val="0"/>
              </a:spcAft>
              <a:buClr>
                <a:schemeClr val="dk1"/>
              </a:buClr>
              <a:buSzPts val="1600"/>
              <a:buFont typeface="Arial"/>
              <a:buNone/>
            </a:pPr>
            <a:r>
              <a:rPr lang="es-ES" sz="1600" noProof="0" dirty="0">
                <a:solidFill>
                  <a:schemeClr val="lt1"/>
                </a:solidFill>
                <a:latin typeface="Calibri" panose="020F0502020204030204" pitchFamily="34" charset="0"/>
                <a:cs typeface="Calibri" panose="020F0502020204030204" pitchFamily="34" charset="0"/>
              </a:rPr>
              <a:t>Combinación de actividades presenciales y en línea.</a:t>
            </a:r>
            <a:endParaRPr lang="es-ES" sz="1600" b="0" i="0" u="none" strike="noStrike" cap="none" noProof="0" dirty="0">
              <a:solidFill>
                <a:schemeClr val="lt1"/>
              </a:solidFill>
              <a:latin typeface="Calibri" panose="020F0502020204030204" pitchFamily="34" charset="0"/>
              <a:cs typeface="Calibri" panose="020F0502020204030204" pitchFamily="34" charset="0"/>
              <a:sym typeface="Arial"/>
            </a:endParaRPr>
          </a:p>
        </p:txBody>
      </p:sp>
      <p:sp>
        <p:nvSpPr>
          <p:cNvPr id="347" name="Google Shape;347;g377fcdc439e_1_133"/>
          <p:cNvSpPr txBox="1"/>
          <p:nvPr/>
        </p:nvSpPr>
        <p:spPr>
          <a:xfrm>
            <a:off x="6425982" y="3189974"/>
            <a:ext cx="2138100" cy="1107955"/>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s-ES" sz="1800" b="1" noProof="0" dirty="0">
                <a:solidFill>
                  <a:schemeClr val="lt1"/>
                </a:solidFill>
                <a:latin typeface="Calibri" panose="020F0502020204030204" pitchFamily="34" charset="0"/>
                <a:cs typeface="Calibri" panose="020F0502020204030204" pitchFamily="34" charset="0"/>
              </a:rPr>
              <a:t>Aprendizaje en línea</a:t>
            </a:r>
          </a:p>
          <a:p>
            <a:pPr marL="0" lvl="0" indent="0" algn="ctr" rtl="0">
              <a:spcBef>
                <a:spcPts val="0"/>
              </a:spcBef>
              <a:spcAft>
                <a:spcPts val="0"/>
              </a:spcAft>
              <a:buClr>
                <a:schemeClr val="dk1"/>
              </a:buClr>
              <a:buSzPts val="1600"/>
              <a:buFont typeface="Arial"/>
              <a:buNone/>
            </a:pPr>
            <a:r>
              <a:rPr lang="es-ES" sz="1600" noProof="0" dirty="0">
                <a:solidFill>
                  <a:schemeClr val="lt1"/>
                </a:solidFill>
                <a:latin typeface="Calibri" panose="020F0502020204030204" pitchFamily="34" charset="0"/>
                <a:cs typeface="Calibri" panose="020F0502020204030204" pitchFamily="34" charset="0"/>
              </a:rPr>
              <a:t>Totalmente digital, con sesiones en directo o módulos adaptados.</a:t>
            </a:r>
          </a:p>
        </p:txBody>
      </p:sp>
      <p:sp>
        <p:nvSpPr>
          <p:cNvPr id="348" name="Google Shape;348;g377fcdc439e_1_133"/>
          <p:cNvSpPr txBox="1"/>
          <p:nvPr/>
        </p:nvSpPr>
        <p:spPr>
          <a:xfrm>
            <a:off x="9192096" y="3004501"/>
            <a:ext cx="2138100" cy="138495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s-ES" sz="1800" b="1" noProof="0" dirty="0">
                <a:solidFill>
                  <a:schemeClr val="lt1"/>
                </a:solidFill>
                <a:latin typeface="Calibri" panose="020F0502020204030204" pitchFamily="34" charset="0"/>
                <a:cs typeface="Calibri" panose="020F0502020204030204" pitchFamily="34" charset="0"/>
              </a:rPr>
              <a:t>Formación en el puesto de trabajo</a:t>
            </a:r>
          </a:p>
          <a:p>
            <a:pPr marL="0" marR="0" lvl="0" indent="0" algn="ctr" rtl="0">
              <a:lnSpc>
                <a:spcPct val="100000"/>
              </a:lnSpc>
              <a:spcBef>
                <a:spcPts val="0"/>
              </a:spcBef>
              <a:spcAft>
                <a:spcPts val="0"/>
              </a:spcAft>
              <a:buClr>
                <a:srgbClr val="000000"/>
              </a:buClr>
              <a:buSzPts val="1600"/>
              <a:buFont typeface="Arial"/>
              <a:buNone/>
            </a:pPr>
            <a:r>
              <a:rPr lang="es-ES" sz="1600" noProof="0" dirty="0">
                <a:solidFill>
                  <a:schemeClr val="lt1"/>
                </a:solidFill>
                <a:latin typeface="Calibri" panose="020F0502020204030204" pitchFamily="34" charset="0"/>
                <a:cs typeface="Calibri" panose="020F0502020204030204" pitchFamily="34" charset="0"/>
              </a:rPr>
              <a:t>Aprendizaje directo a través de tareas laborales o tutorías.</a:t>
            </a:r>
            <a:endParaRPr lang="es-ES" sz="1600" b="0" i="0" u="none" strike="noStrike" cap="none" noProof="0" dirty="0">
              <a:solidFill>
                <a:schemeClr val="lt1"/>
              </a:solidFill>
              <a:latin typeface="Calibri" panose="020F0502020204030204" pitchFamily="34" charset="0"/>
              <a:cs typeface="Calibri" panose="020F0502020204030204" pitchFamily="34" charset="0"/>
              <a:sym typeface="Arial"/>
            </a:endParaRPr>
          </a:p>
        </p:txBody>
      </p:sp>
      <p:sp>
        <p:nvSpPr>
          <p:cNvPr id="349" name="Google Shape;349;g377fcdc439e_1_133"/>
          <p:cNvSpPr txBox="1"/>
          <p:nvPr/>
        </p:nvSpPr>
        <p:spPr>
          <a:xfrm>
            <a:off x="797878" y="3051475"/>
            <a:ext cx="2138100" cy="1384954"/>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1800"/>
              <a:buFont typeface="Arial"/>
              <a:buNone/>
            </a:pPr>
            <a:r>
              <a:rPr lang="es-ES" sz="1800" b="1" i="0" u="none" strike="noStrike" cap="none" dirty="0">
                <a:solidFill>
                  <a:schemeClr val="lt1"/>
                </a:solidFill>
                <a:latin typeface="Calibri" panose="020F0502020204030204" pitchFamily="34" charset="0"/>
                <a:cs typeface="Calibri" panose="020F0502020204030204" pitchFamily="34" charset="0"/>
                <a:sym typeface="Arial"/>
              </a:rPr>
              <a:t>Formación presencial</a:t>
            </a:r>
            <a:endParaRPr lang="es-ES" sz="1800" b="1" i="0" u="none" strike="noStrike" cap="none" noProof="0" dirty="0">
              <a:solidFill>
                <a:schemeClr val="lt1"/>
              </a:solidFill>
              <a:latin typeface="Calibri" panose="020F0502020204030204" pitchFamily="34" charset="0"/>
              <a:cs typeface="Calibri" panose="020F0502020204030204" pitchFamily="34" charset="0"/>
              <a:sym typeface="Arial"/>
            </a:endParaRPr>
          </a:p>
          <a:p>
            <a:pPr marL="0" marR="0" lvl="0" indent="0" algn="ctr" rtl="0">
              <a:lnSpc>
                <a:spcPct val="100000"/>
              </a:lnSpc>
              <a:spcBef>
                <a:spcPts val="0"/>
              </a:spcBef>
              <a:spcAft>
                <a:spcPts val="0"/>
              </a:spcAft>
              <a:buClr>
                <a:srgbClr val="000000"/>
              </a:buClr>
              <a:buSzPts val="1600"/>
              <a:buFont typeface="Arial"/>
              <a:buNone/>
            </a:pPr>
            <a:r>
              <a:rPr lang="es-ES" sz="1600" noProof="0" dirty="0">
                <a:solidFill>
                  <a:schemeClr val="lt1"/>
                </a:solidFill>
                <a:latin typeface="Calibri" panose="020F0502020204030204" pitchFamily="34" charset="0"/>
                <a:cs typeface="Calibri" panose="020F0502020204030204" pitchFamily="34" charset="0"/>
              </a:rPr>
              <a:t>Aulas tradicionales, talleres, aprendizaje entre iguales.</a:t>
            </a:r>
            <a:endParaRPr lang="es-ES" sz="1600" b="0" i="0" u="none" strike="noStrike" cap="none" noProof="0" dirty="0">
              <a:solidFill>
                <a:schemeClr val="lt1"/>
              </a:solidFill>
              <a:latin typeface="Calibri" panose="020F0502020204030204" pitchFamily="34" charset="0"/>
              <a:cs typeface="Calibri" panose="020F0502020204030204" pitchFamily="34" charset="0"/>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353"/>
        <p:cNvGrpSpPr/>
        <p:nvPr/>
      </p:nvGrpSpPr>
      <p:grpSpPr>
        <a:xfrm>
          <a:off x="0" y="0"/>
          <a:ext cx="0" cy="0"/>
          <a:chOff x="0" y="0"/>
          <a:chExt cx="0" cy="0"/>
        </a:xfrm>
      </p:grpSpPr>
      <p:sp>
        <p:nvSpPr>
          <p:cNvPr id="354" name="Google Shape;354;g377fcdc439e_1_273"/>
          <p:cNvSpPr txBox="1">
            <a:spLocks noGrp="1"/>
          </p:cNvSpPr>
          <p:nvPr>
            <p:ph type="body" idx="1"/>
          </p:nvPr>
        </p:nvSpPr>
        <p:spPr>
          <a:xfrm>
            <a:off x="727841" y="1661775"/>
            <a:ext cx="6047100" cy="1057500"/>
          </a:xfrm>
          <a:prstGeom prst="rect">
            <a:avLst/>
          </a:prstGeom>
          <a:noFill/>
          <a:ln>
            <a:noFill/>
          </a:ln>
        </p:spPr>
        <p:txBody>
          <a:bodyPr spcFirstLastPara="1" wrap="square" lIns="91425" tIns="45700" rIns="91425" bIns="45700" anchor="t" anchorCtr="0">
            <a:noAutofit/>
          </a:bodyPr>
          <a:lstStyle/>
          <a:p>
            <a:pPr marL="0" lvl="0" indent="0">
              <a:spcBef>
                <a:spcPts val="0"/>
              </a:spcBef>
            </a:pPr>
            <a:r>
              <a:rPr lang="es-ES" dirty="0">
                <a:latin typeface="Calibri" panose="020F0502020204030204" pitchFamily="34" charset="0"/>
                <a:cs typeface="Calibri" panose="020F0502020204030204" pitchFamily="34" charset="0"/>
              </a:rPr>
              <a:t>Centros de empleo</a:t>
            </a:r>
            <a:r>
              <a:rPr lang="es-ES" noProof="0" dirty="0">
                <a:latin typeface="Calibri" panose="020F0502020204030204" pitchFamily="34" charset="0"/>
                <a:cs typeface="Calibri" panose="020F0502020204030204" pitchFamily="34" charset="0"/>
              </a:rPr>
              <a:t>, ONG, servicios comunitarios</a:t>
            </a:r>
          </a:p>
          <a:p>
            <a:pPr marL="0" lvl="0" indent="0" algn="l" rtl="0">
              <a:lnSpc>
                <a:spcPct val="90000"/>
              </a:lnSpc>
              <a:spcBef>
                <a:spcPts val="0"/>
              </a:spcBef>
              <a:spcAft>
                <a:spcPts val="0"/>
              </a:spcAft>
              <a:buClr>
                <a:srgbClr val="3A3838"/>
              </a:buClr>
              <a:buSzPts val="1800"/>
              <a:buNone/>
            </a:pPr>
            <a:endParaRPr lang="es-ES" noProof="0" dirty="0">
              <a:latin typeface="Calibri" panose="020F0502020204030204" pitchFamily="34" charset="0"/>
              <a:cs typeface="Calibri" panose="020F0502020204030204" pitchFamily="34" charset="0"/>
            </a:endParaRPr>
          </a:p>
          <a:p>
            <a:pPr marL="0" indent="0">
              <a:spcBef>
                <a:spcPts val="0"/>
              </a:spcBef>
            </a:pPr>
            <a:r>
              <a:rPr lang="es-ES" noProof="0" dirty="0">
                <a:latin typeface="Calibri" panose="020F0502020204030204" pitchFamily="34" charset="0"/>
                <a:cs typeface="Calibri" panose="020F0502020204030204" pitchFamily="34" charset="0"/>
              </a:rPr>
              <a:t>💡 </a:t>
            </a:r>
            <a:r>
              <a:rPr lang="es-ES" b="1" noProof="0" dirty="0">
                <a:latin typeface="Calibri" panose="020F0502020204030204" pitchFamily="34" charset="0"/>
                <a:cs typeface="Calibri" panose="020F0502020204030204" pitchFamily="34" charset="0"/>
              </a:rPr>
              <a:t>Ejercicio:</a:t>
            </a:r>
            <a:r>
              <a:rPr lang="es-ES" noProof="0" dirty="0">
                <a:latin typeface="Calibri" panose="020F0502020204030204" pitchFamily="34" charset="0"/>
                <a:cs typeface="Calibri" panose="020F0502020204030204" pitchFamily="34" charset="0"/>
              </a:rPr>
              <a:t> </a:t>
            </a:r>
            <a:r>
              <a:rPr lang="es-ES" dirty="0">
                <a:latin typeface="Calibri" panose="020F0502020204030204" pitchFamily="34" charset="0"/>
                <a:cs typeface="Calibri" panose="020F0502020204030204" pitchFamily="34" charset="0"/>
              </a:rPr>
              <a:t>En pequeños grupos, identifiquen cinco proveedores de formación locales.</a:t>
            </a:r>
            <a:endParaRPr lang="es-ES" noProof="0" dirty="0">
              <a:latin typeface="Calibri" panose="020F0502020204030204" pitchFamily="34" charset="0"/>
              <a:cs typeface="Calibri" panose="020F0502020204030204" pitchFamily="34" charset="0"/>
            </a:endParaRPr>
          </a:p>
        </p:txBody>
      </p:sp>
      <p:sp>
        <p:nvSpPr>
          <p:cNvPr id="355" name="Google Shape;355;g377fcdc439e_1_273"/>
          <p:cNvSpPr txBox="1">
            <a:spLocks noGrp="1"/>
          </p:cNvSpPr>
          <p:nvPr>
            <p:ph type="body" idx="2"/>
          </p:nvPr>
        </p:nvSpPr>
        <p:spPr>
          <a:xfrm>
            <a:off x="727841" y="1102129"/>
            <a:ext cx="6047100" cy="353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280AC"/>
              </a:buClr>
              <a:buSzPts val="1800"/>
              <a:buNone/>
            </a:pPr>
            <a:r>
              <a:rPr lang="es-ES" noProof="0" dirty="0">
                <a:latin typeface="Calibri" panose="020F0502020204030204" pitchFamily="34" charset="0"/>
                <a:cs typeface="Calibri" panose="020F0502020204030204" pitchFamily="34" charset="0"/>
              </a:rPr>
              <a:t>A nivel local</a:t>
            </a:r>
          </a:p>
        </p:txBody>
      </p:sp>
      <p:sp>
        <p:nvSpPr>
          <p:cNvPr id="356" name="Google Shape;356;g377fcdc439e_1_273"/>
          <p:cNvSpPr txBox="1">
            <a:spLocks noGrp="1"/>
          </p:cNvSpPr>
          <p:nvPr>
            <p:ph type="body" idx="4"/>
          </p:nvPr>
        </p:nvSpPr>
        <p:spPr>
          <a:xfrm>
            <a:off x="362082" y="253012"/>
            <a:ext cx="93777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es-ES" noProof="0" dirty="0">
                <a:latin typeface="Calibri" panose="020F0502020204030204" pitchFamily="34" charset="0"/>
                <a:cs typeface="Calibri" panose="020F0502020204030204" pitchFamily="34" charset="0"/>
              </a:rPr>
              <a:t>¿Dónde buscar?</a:t>
            </a:r>
          </a:p>
        </p:txBody>
      </p:sp>
      <p:sp>
        <p:nvSpPr>
          <p:cNvPr id="357" name="Google Shape;357;g377fcdc439e_1_273"/>
          <p:cNvSpPr txBox="1">
            <a:spLocks noGrp="1"/>
          </p:cNvSpPr>
          <p:nvPr>
            <p:ph type="body" idx="5"/>
          </p:nvPr>
        </p:nvSpPr>
        <p:spPr>
          <a:xfrm>
            <a:off x="727841" y="3523331"/>
            <a:ext cx="6047100" cy="10575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3A3838"/>
              </a:buClr>
              <a:buSzPts val="1800"/>
              <a:buNone/>
            </a:pPr>
            <a:r>
              <a:rPr lang="es-ES" noProof="0" dirty="0">
                <a:latin typeface="Calibri" panose="020F0502020204030204" pitchFamily="34" charset="0"/>
                <a:cs typeface="Calibri" panose="020F0502020204030204" pitchFamily="34" charset="0"/>
              </a:rPr>
              <a:t>Sindicatos, patronales y asociaciones profesionales</a:t>
            </a:r>
          </a:p>
          <a:p>
            <a:pPr marL="0" lvl="0" indent="0" algn="l" rtl="0">
              <a:lnSpc>
                <a:spcPct val="90000"/>
              </a:lnSpc>
              <a:spcBef>
                <a:spcPts val="0"/>
              </a:spcBef>
              <a:spcAft>
                <a:spcPts val="0"/>
              </a:spcAft>
              <a:buClr>
                <a:srgbClr val="3A3838"/>
              </a:buClr>
              <a:buSzPts val="1800"/>
              <a:buNone/>
            </a:pPr>
            <a:endParaRPr lang="es-ES" noProof="0" dirty="0">
              <a:latin typeface="Calibri" panose="020F0502020204030204" pitchFamily="34" charset="0"/>
              <a:cs typeface="Calibri" panose="020F0502020204030204" pitchFamily="34" charset="0"/>
            </a:endParaRPr>
          </a:p>
          <a:p>
            <a:pPr marL="0" indent="0">
              <a:spcBef>
                <a:spcPts val="0"/>
              </a:spcBef>
            </a:pPr>
            <a:r>
              <a:rPr lang="es-ES" noProof="0" dirty="0">
                <a:latin typeface="Calibri" panose="020F0502020204030204" pitchFamily="34" charset="0"/>
                <a:cs typeface="Calibri" panose="020F0502020204030204" pitchFamily="34" charset="0"/>
              </a:rPr>
              <a:t>💡 </a:t>
            </a:r>
            <a:r>
              <a:rPr lang="es-ES" b="1" noProof="0" dirty="0">
                <a:latin typeface="Calibri" panose="020F0502020204030204" pitchFamily="34" charset="0"/>
                <a:cs typeface="Calibri" panose="020F0502020204030204" pitchFamily="34" charset="0"/>
              </a:rPr>
              <a:t>Ejercicio:</a:t>
            </a:r>
            <a:r>
              <a:rPr lang="es-ES" noProof="0" dirty="0">
                <a:latin typeface="Calibri" panose="020F0502020204030204" pitchFamily="34" charset="0"/>
                <a:cs typeface="Calibri" panose="020F0502020204030204" pitchFamily="34" charset="0"/>
              </a:rPr>
              <a:t> ¿Ha oído hablar alguna vez de cursos de formación organizados a través de redes sociales?</a:t>
            </a:r>
          </a:p>
        </p:txBody>
      </p:sp>
      <p:sp>
        <p:nvSpPr>
          <p:cNvPr id="358" name="Google Shape;358;g377fcdc439e_1_273"/>
          <p:cNvSpPr txBox="1">
            <a:spLocks noGrp="1"/>
          </p:cNvSpPr>
          <p:nvPr>
            <p:ph type="body" idx="6"/>
          </p:nvPr>
        </p:nvSpPr>
        <p:spPr>
          <a:xfrm>
            <a:off x="727841" y="2963685"/>
            <a:ext cx="6047100" cy="353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95426"/>
              </a:buClr>
              <a:buSzPts val="1800"/>
              <a:buNone/>
            </a:pPr>
            <a:r>
              <a:rPr lang="es-ES" noProof="0" dirty="0">
                <a:latin typeface="Calibri" panose="020F0502020204030204" pitchFamily="34" charset="0"/>
                <a:cs typeface="Calibri" panose="020F0502020204030204" pitchFamily="34" charset="0"/>
              </a:rPr>
              <a:t>Redes profesionales</a:t>
            </a:r>
          </a:p>
        </p:txBody>
      </p:sp>
      <p:sp>
        <p:nvSpPr>
          <p:cNvPr id="359" name="Google Shape;359;g377fcdc439e_1_273"/>
          <p:cNvSpPr txBox="1">
            <a:spLocks noGrp="1"/>
          </p:cNvSpPr>
          <p:nvPr>
            <p:ph type="body" idx="7"/>
          </p:nvPr>
        </p:nvSpPr>
        <p:spPr>
          <a:xfrm>
            <a:off x="727851" y="5384875"/>
            <a:ext cx="6917400" cy="10575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3A3838"/>
              </a:buClr>
              <a:buSzPts val="1800"/>
              <a:buNone/>
            </a:pPr>
            <a:r>
              <a:rPr lang="es-ES" noProof="0" dirty="0">
                <a:latin typeface="Calibri" panose="020F0502020204030204" pitchFamily="34" charset="0"/>
                <a:cs typeface="Calibri" panose="020F0502020204030204" pitchFamily="34" charset="0"/>
              </a:rPr>
              <a:t>Iniciativas y proyectos liderados por el gobierno y respaldados por la UE</a:t>
            </a:r>
          </a:p>
          <a:p>
            <a:pPr marL="0" lvl="0" indent="0" algn="l" rtl="0">
              <a:lnSpc>
                <a:spcPct val="90000"/>
              </a:lnSpc>
              <a:spcBef>
                <a:spcPts val="0"/>
              </a:spcBef>
              <a:spcAft>
                <a:spcPts val="0"/>
              </a:spcAft>
              <a:buClr>
                <a:srgbClr val="3A3838"/>
              </a:buClr>
              <a:buSzPts val="1800"/>
              <a:buNone/>
            </a:pPr>
            <a:endParaRPr lang="es-ES" noProof="0" dirty="0">
              <a:latin typeface="Calibri" panose="020F0502020204030204" pitchFamily="34" charset="0"/>
              <a:cs typeface="Calibri" panose="020F0502020204030204" pitchFamily="34" charset="0"/>
            </a:endParaRPr>
          </a:p>
          <a:p>
            <a:pPr marL="0" indent="0">
              <a:spcBef>
                <a:spcPts val="0"/>
              </a:spcBef>
            </a:pPr>
            <a:r>
              <a:rPr lang="es-ES" noProof="0" dirty="0">
                <a:latin typeface="Calibri" panose="020F0502020204030204" pitchFamily="34" charset="0"/>
                <a:cs typeface="Calibri" panose="020F0502020204030204" pitchFamily="34" charset="0"/>
              </a:rPr>
              <a:t>💡 </a:t>
            </a:r>
            <a:r>
              <a:rPr lang="es-ES" b="1" noProof="0" dirty="0">
                <a:latin typeface="Calibri" panose="020F0502020204030204" pitchFamily="34" charset="0"/>
                <a:cs typeface="Calibri" panose="020F0502020204030204" pitchFamily="34" charset="0"/>
              </a:rPr>
              <a:t>Ejercicio:</a:t>
            </a:r>
            <a:r>
              <a:rPr lang="es-ES" noProof="0" dirty="0">
                <a:latin typeface="Calibri" panose="020F0502020204030204" pitchFamily="34" charset="0"/>
                <a:cs typeface="Calibri" panose="020F0502020204030204" pitchFamily="34" charset="0"/>
              </a:rPr>
              <a:t> En pequeños grupos, identificad al menos tres programas de formación de este tipo.</a:t>
            </a:r>
          </a:p>
        </p:txBody>
      </p:sp>
      <p:sp>
        <p:nvSpPr>
          <p:cNvPr id="360" name="Google Shape;360;g377fcdc439e_1_273"/>
          <p:cNvSpPr txBox="1">
            <a:spLocks noGrp="1"/>
          </p:cNvSpPr>
          <p:nvPr>
            <p:ph type="body" idx="8"/>
          </p:nvPr>
        </p:nvSpPr>
        <p:spPr>
          <a:xfrm>
            <a:off x="727841" y="4825241"/>
            <a:ext cx="6047100" cy="3534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1800"/>
              <a:buNone/>
            </a:pPr>
            <a:r>
              <a:rPr lang="es-ES" dirty="0">
                <a:latin typeface="Calibri" panose="020F0502020204030204" pitchFamily="34" charset="0"/>
                <a:cs typeface="Calibri" panose="020F0502020204030204" pitchFamily="34" charset="0"/>
              </a:rPr>
              <a:t>A nivel </a:t>
            </a:r>
            <a:r>
              <a:rPr lang="es-ES" noProof="0" dirty="0">
                <a:latin typeface="Calibri" panose="020F0502020204030204" pitchFamily="34" charset="0"/>
                <a:cs typeface="Calibri" panose="020F0502020204030204" pitchFamily="34" charset="0"/>
              </a:rPr>
              <a:t>(supra)nacional</a:t>
            </a:r>
          </a:p>
        </p:txBody>
      </p:sp>
      <p:pic>
        <p:nvPicPr>
          <p:cNvPr id="361" name="Google Shape;361;g377fcdc439e_1_273" descr="Uma imagem com vestuário, pessoa, Cara humana, calças de ganga&#10;&#10;Os conteúdos gerados por IA poderão estar incorretos."/>
          <p:cNvPicPr preferRelativeResize="0">
            <a:picLocks noGrp="1"/>
          </p:cNvPicPr>
          <p:nvPr>
            <p:ph type="pic" idx="3"/>
          </p:nvPr>
        </p:nvPicPr>
        <p:blipFill rotWithShape="1">
          <a:blip r:embed="rId3">
            <a:alphaModFix/>
          </a:blip>
          <a:srcRect l="25139" r="25139"/>
          <a:stretch/>
        </p:blipFill>
        <p:spPr>
          <a:xfrm>
            <a:off x="8021782" y="1260764"/>
            <a:ext cx="4170219" cy="5441962"/>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g377fcdc439e_1_800"/>
          <p:cNvSpPr txBox="1">
            <a:spLocks noGrp="1"/>
          </p:cNvSpPr>
          <p:nvPr>
            <p:ph type="body" idx="1"/>
          </p:nvPr>
        </p:nvSpPr>
        <p:spPr>
          <a:xfrm>
            <a:off x="362079" y="253011"/>
            <a:ext cx="6861600" cy="1094007"/>
          </a:xfrm>
          <a:prstGeom prst="rect">
            <a:avLst/>
          </a:prstGeom>
          <a:noFill/>
          <a:ln>
            <a:noFill/>
          </a:ln>
        </p:spPr>
        <p:txBody>
          <a:bodyPr spcFirstLastPara="1" wrap="square" lIns="91425" tIns="45700" rIns="91425" bIns="45700" anchor="t" anchorCtr="0">
            <a:noAutofit/>
          </a:bodyPr>
          <a:lstStyle/>
          <a:p>
            <a:pPr marL="0" lvl="0" indent="0">
              <a:spcBef>
                <a:spcPts val="0"/>
              </a:spcBef>
              <a:buClr>
                <a:srgbClr val="E64424"/>
              </a:buClr>
            </a:pPr>
            <a:r>
              <a:rPr lang="es-ES" noProof="0" dirty="0">
                <a:solidFill>
                  <a:srgbClr val="E64424"/>
                </a:solidFill>
                <a:latin typeface="Calibri" panose="020F0502020204030204" pitchFamily="34" charset="0"/>
                <a:cs typeface="Calibri" panose="020F0502020204030204" pitchFamily="34" charset="0"/>
              </a:rPr>
              <a:t>No olvides las </a:t>
            </a:r>
            <a:r>
              <a:rPr lang="es-ES" i="1" dirty="0">
                <a:solidFill>
                  <a:srgbClr val="E64424"/>
                </a:solidFill>
                <a:latin typeface="Calibri" panose="020F0502020204030204" pitchFamily="34" charset="0"/>
                <a:cs typeface="Calibri" panose="020F0502020204030204" pitchFamily="34" charset="0"/>
              </a:rPr>
              <a:t>plataformas digitales en línea</a:t>
            </a:r>
            <a:endParaRPr lang="es-ES" i="1" noProof="0" dirty="0">
              <a:solidFill>
                <a:srgbClr val="E64424"/>
              </a:solidFill>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E95426"/>
              </a:buClr>
              <a:buSzPts val="3200"/>
              <a:buNone/>
            </a:pPr>
            <a:endParaRPr lang="es-ES" noProof="0" dirty="0"/>
          </a:p>
        </p:txBody>
      </p:sp>
      <p:sp>
        <p:nvSpPr>
          <p:cNvPr id="367" name="Google Shape;367;g377fcdc439e_1_800"/>
          <p:cNvSpPr txBox="1">
            <a:spLocks noGrp="1"/>
          </p:cNvSpPr>
          <p:nvPr>
            <p:ph type="body" idx="2"/>
          </p:nvPr>
        </p:nvSpPr>
        <p:spPr>
          <a:xfrm>
            <a:off x="362075" y="1728352"/>
            <a:ext cx="6861600" cy="4459200"/>
          </a:xfrm>
          <a:prstGeom prst="rect">
            <a:avLst/>
          </a:prstGeom>
          <a:noFill/>
          <a:ln>
            <a:noFill/>
          </a:ln>
        </p:spPr>
        <p:txBody>
          <a:bodyPr spcFirstLastPara="1" wrap="square" lIns="91425" tIns="45700" rIns="91425" bIns="45700" anchor="t" anchorCtr="0">
            <a:noAutofit/>
          </a:bodyPr>
          <a:lstStyle/>
          <a:p>
            <a:pPr marL="457200" lvl="0" indent="-355600" algn="l" rtl="0">
              <a:spcBef>
                <a:spcPts val="0"/>
              </a:spcBef>
              <a:spcAft>
                <a:spcPts val="0"/>
              </a:spcAft>
              <a:buSzPts val="2000"/>
              <a:buChar char="●"/>
            </a:pPr>
            <a:r>
              <a:rPr lang="es-ES" noProof="0" dirty="0">
                <a:latin typeface="Calibri"/>
              </a:rPr>
              <a:t>Las plataformas digitales en línea también ofrecen acceso a cursos, tutoriales y programas de formación</a:t>
            </a:r>
            <a:r>
              <a:rPr lang="es-ES" dirty="0">
                <a:latin typeface="Calibri"/>
              </a:rPr>
              <a:t>.</a:t>
            </a:r>
            <a:endParaRPr lang="es-ES" noProof="0" dirty="0">
              <a:latin typeface="Calibri"/>
            </a:endParaRPr>
          </a:p>
          <a:p>
            <a:pPr marL="457200" lvl="0" indent="0" algn="l" rtl="0">
              <a:spcBef>
                <a:spcPts val="0"/>
              </a:spcBef>
              <a:spcAft>
                <a:spcPts val="0"/>
              </a:spcAft>
              <a:buNone/>
            </a:pPr>
            <a:endParaRPr lang="es-ES" noProof="0" dirty="0">
              <a:latin typeface="Calibri"/>
            </a:endParaRPr>
          </a:p>
          <a:p>
            <a:pPr lvl="0" indent="-355600">
              <a:spcBef>
                <a:spcPts val="0"/>
              </a:spcBef>
              <a:buSzPts val="2000"/>
              <a:buChar char="●"/>
            </a:pPr>
            <a:r>
              <a:rPr lang="es-ES" noProof="0" dirty="0">
                <a:latin typeface="Calibri"/>
              </a:rPr>
              <a:t>Disponible en muchas formas: plataformas abiertas, portales universitarios, sitios web de redes profesionales </a:t>
            </a:r>
            <a:r>
              <a:rPr lang="es-ES" dirty="0">
                <a:latin typeface="Calibri"/>
              </a:rPr>
              <a:t>como LinkedIn.</a:t>
            </a:r>
            <a:endParaRPr lang="es-ES" noProof="0" dirty="0">
              <a:latin typeface="Calibri"/>
            </a:endParaRPr>
          </a:p>
          <a:p>
            <a:pPr marL="457200" lvl="0" indent="0" algn="l" rtl="0">
              <a:spcBef>
                <a:spcPts val="0"/>
              </a:spcBef>
              <a:spcAft>
                <a:spcPts val="0"/>
              </a:spcAft>
              <a:buNone/>
            </a:pPr>
            <a:endParaRPr lang="es-ES" noProof="0" dirty="0">
              <a:latin typeface="Calibri"/>
            </a:endParaRPr>
          </a:p>
          <a:p>
            <a:pPr marL="457200" lvl="0" indent="-355600" algn="l" rtl="0">
              <a:spcBef>
                <a:spcPts val="0"/>
              </a:spcBef>
              <a:spcAft>
                <a:spcPts val="0"/>
              </a:spcAft>
              <a:buSzPts val="2000"/>
              <a:buChar char="●"/>
            </a:pPr>
            <a:r>
              <a:rPr lang="es-ES" noProof="0" dirty="0">
                <a:latin typeface="Calibri"/>
              </a:rPr>
              <a:t>Con el tiempo, estas plataformas han dado lugar al desarrollo de términos como «aprendizaje electrónico» o «aprendizaje en línea», y MOOC (cursos en línea masivos y abiertos).</a:t>
            </a:r>
          </a:p>
          <a:p>
            <a:pPr marL="101600" lvl="0" indent="0" algn="l" rtl="0">
              <a:spcBef>
                <a:spcPts val="0"/>
              </a:spcBef>
              <a:spcAft>
                <a:spcPts val="0"/>
              </a:spcAft>
              <a:buSzPts val="2000"/>
            </a:pPr>
            <a:endParaRPr lang="es-ES" noProof="0" dirty="0">
              <a:latin typeface="Calibri"/>
            </a:endParaRPr>
          </a:p>
          <a:p>
            <a:pPr marL="457200" lvl="0" indent="-355600" algn="l" rtl="0">
              <a:spcBef>
                <a:spcPts val="0"/>
              </a:spcBef>
              <a:spcAft>
                <a:spcPts val="0"/>
              </a:spcAft>
              <a:buSzPts val="2000"/>
              <a:buChar char="●"/>
            </a:pPr>
            <a:r>
              <a:rPr lang="es-ES" noProof="0" dirty="0">
                <a:latin typeface="Calibri"/>
              </a:rPr>
              <a:t>Este tipo de aprendizaje ofrece flexibilidad, ya que le permite aprender en cualquier momento y en cualquier lugar. A menudo es asequible o incluso gratuito, y algunos cursos ofrecen certificados. Este enfoque adaptado a su propio ritmo es especialmente útil para compaginar el aprendizaje con las obligaciones familiares y laborales.</a:t>
            </a:r>
          </a:p>
        </p:txBody>
      </p:sp>
      <p:pic>
        <p:nvPicPr>
          <p:cNvPr id="368" name="Google Shape;368;g377fcdc439e_1_800" title="HERA Labs (1).png"/>
          <p:cNvPicPr preferRelativeResize="0">
            <a:picLocks noGrp="1"/>
          </p:cNvPicPr>
          <p:nvPr>
            <p:ph type="pic" idx="3"/>
          </p:nvPr>
        </p:nvPicPr>
        <p:blipFill rotWithShape="1">
          <a:blip r:embed="rId3">
            <a:alphaModFix/>
          </a:blip>
          <a:srcRect l="65357" t="980" b="-980"/>
          <a:stretch/>
        </p:blipFill>
        <p:spPr>
          <a:xfrm>
            <a:off x="7856777" y="296838"/>
            <a:ext cx="3858000" cy="62643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g377fcdc439e_1_405"/>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es-ES" noProof="0" dirty="0">
                <a:latin typeface="Calibri" panose="020F0502020204030204" pitchFamily="34" charset="0"/>
                <a:cs typeface="Calibri" panose="020F0502020204030204" pitchFamily="34" charset="0"/>
              </a:rPr>
              <a:t>Ejemplos de plataformas digitales en línea</a:t>
            </a:r>
          </a:p>
        </p:txBody>
      </p:sp>
      <p:sp>
        <p:nvSpPr>
          <p:cNvPr id="374" name="Google Shape;374;g377fcdc439e_1_405"/>
          <p:cNvSpPr txBox="1">
            <a:spLocks noGrp="1"/>
          </p:cNvSpPr>
          <p:nvPr>
            <p:ph type="body" idx="2"/>
          </p:nvPr>
        </p:nvSpPr>
        <p:spPr>
          <a:xfrm>
            <a:off x="362081" y="1116135"/>
            <a:ext cx="5383500" cy="5453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None/>
            </a:pPr>
            <a:r>
              <a:rPr lang="es-ES" b="1" noProof="0" dirty="0">
                <a:latin typeface="Calibri" panose="020F0502020204030204" pitchFamily="34" charset="0"/>
                <a:cs typeface="Calibri" panose="020F0502020204030204" pitchFamily="34" charset="0"/>
              </a:rPr>
              <a:t>Globales</a:t>
            </a:r>
          </a:p>
          <a:p>
            <a:pPr marL="0" lvl="0" indent="0" algn="l" rtl="0">
              <a:lnSpc>
                <a:spcPct val="90000"/>
              </a:lnSpc>
              <a:spcBef>
                <a:spcPts val="0"/>
              </a:spcBef>
              <a:spcAft>
                <a:spcPts val="0"/>
              </a:spcAft>
              <a:buNone/>
            </a:pPr>
            <a:endParaRPr lang="es-ES" b="1" noProof="0"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None/>
            </a:pPr>
            <a:r>
              <a:rPr lang="es-ES" i="1" noProof="0" dirty="0">
                <a:latin typeface="Calibri" panose="020F0502020204030204" pitchFamily="34" charset="0"/>
                <a:cs typeface="Calibri" panose="020F0502020204030204" pitchFamily="34" charset="0"/>
              </a:rPr>
              <a:t>Coursera</a:t>
            </a:r>
          </a:p>
          <a:p>
            <a:pPr marL="0" lvl="0" indent="0" algn="l">
              <a:lnSpc>
                <a:spcPct val="90000"/>
              </a:lnSpc>
              <a:spcBef>
                <a:spcPts val="0"/>
              </a:spcBef>
              <a:spcAft>
                <a:spcPts val="0"/>
              </a:spcAft>
              <a:buNone/>
            </a:pPr>
            <a:r>
              <a:rPr lang="es-ES" noProof="0" dirty="0">
                <a:latin typeface="Calibri" panose="020F0502020204030204" pitchFamily="34" charset="0"/>
                <a:cs typeface="Calibri" panose="020F0502020204030204" pitchFamily="34" charset="0"/>
              </a:rPr>
              <a:t>https://www.coursera.org/</a:t>
            </a:r>
          </a:p>
          <a:p>
            <a:pPr marL="0" lvl="0" indent="0" algn="l" rtl="0">
              <a:lnSpc>
                <a:spcPct val="90000"/>
              </a:lnSpc>
              <a:spcBef>
                <a:spcPts val="0"/>
              </a:spcBef>
              <a:spcAft>
                <a:spcPts val="0"/>
              </a:spcAft>
              <a:buNone/>
            </a:pPr>
            <a:endParaRPr lang="es-ES" noProof="0"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None/>
            </a:pPr>
            <a:endParaRPr lang="es-ES" noProof="0"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None/>
            </a:pPr>
            <a:endParaRPr lang="es-ES" noProof="0"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None/>
            </a:pPr>
            <a:endParaRPr lang="es-ES" noProof="0"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None/>
            </a:pPr>
            <a:endParaRPr lang="es-ES" noProof="0" dirty="0">
              <a:latin typeface="Calibri" panose="020F0502020204030204" pitchFamily="34" charset="0"/>
              <a:cs typeface="Calibri" panose="020F0502020204030204" pitchFamily="34" charset="0"/>
            </a:endParaRPr>
          </a:p>
          <a:p>
            <a:pPr marL="0" indent="0">
              <a:spcBef>
                <a:spcPts val="0"/>
              </a:spcBef>
            </a:pPr>
            <a:endParaRPr lang="es-ES" i="1" noProof="0" dirty="0">
              <a:latin typeface="Calibri" panose="020F0502020204030204" pitchFamily="34" charset="0"/>
              <a:cs typeface="Calibri" panose="020F0502020204030204" pitchFamily="34" charset="0"/>
            </a:endParaRPr>
          </a:p>
          <a:p>
            <a:pPr marL="0" indent="0">
              <a:spcBef>
                <a:spcPts val="0"/>
              </a:spcBef>
            </a:pPr>
            <a:r>
              <a:rPr lang="es-ES" i="1" noProof="0" dirty="0" err="1">
                <a:latin typeface="Calibri" panose="020F0502020204030204" pitchFamily="34" charset="0"/>
                <a:cs typeface="Calibri" panose="020F0502020204030204" pitchFamily="34" charset="0"/>
              </a:rPr>
              <a:t>EdX</a:t>
            </a:r>
            <a:endParaRPr lang="es-ES" i="1" noProof="0" dirty="0">
              <a:latin typeface="Calibri" panose="020F0502020204030204" pitchFamily="34" charset="0"/>
              <a:cs typeface="Calibri" panose="020F0502020204030204" pitchFamily="34" charset="0"/>
            </a:endParaRPr>
          </a:p>
          <a:p>
            <a:pPr marL="0" lvl="0" indent="0" algn="l">
              <a:lnSpc>
                <a:spcPct val="90000"/>
              </a:lnSpc>
              <a:spcBef>
                <a:spcPts val="0"/>
              </a:spcBef>
              <a:spcAft>
                <a:spcPts val="0"/>
              </a:spcAft>
              <a:buNone/>
            </a:pPr>
            <a:r>
              <a:rPr lang="es-ES" noProof="0" dirty="0">
                <a:latin typeface="Calibri" panose="020F0502020204030204" pitchFamily="34" charset="0"/>
                <a:cs typeface="Calibri" panose="020F0502020204030204" pitchFamily="34" charset="0"/>
              </a:rPr>
              <a:t>https://www.edx.org/</a:t>
            </a:r>
          </a:p>
        </p:txBody>
      </p:sp>
      <p:sp>
        <p:nvSpPr>
          <p:cNvPr id="375" name="Google Shape;375;g377fcdc439e_1_405"/>
          <p:cNvSpPr txBox="1">
            <a:spLocks noGrp="1"/>
          </p:cNvSpPr>
          <p:nvPr>
            <p:ph type="body" idx="3"/>
          </p:nvPr>
        </p:nvSpPr>
        <p:spPr>
          <a:xfrm>
            <a:off x="6071563" y="1116135"/>
            <a:ext cx="5740800" cy="54537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3A3838"/>
              </a:buClr>
              <a:buSzPts val="2000"/>
              <a:buNone/>
            </a:pPr>
            <a:r>
              <a:rPr lang="es-ES" b="1" noProof="0" dirty="0">
                <a:latin typeface="Calibri" panose="020F0502020204030204" pitchFamily="34" charset="0"/>
                <a:cs typeface="Calibri" panose="020F0502020204030204" pitchFamily="34" charset="0"/>
              </a:rPr>
              <a:t>Europeas</a:t>
            </a:r>
          </a:p>
          <a:p>
            <a:pPr marL="0" lvl="0" indent="0" algn="l" rtl="0">
              <a:lnSpc>
                <a:spcPct val="90000"/>
              </a:lnSpc>
              <a:spcBef>
                <a:spcPts val="0"/>
              </a:spcBef>
              <a:spcAft>
                <a:spcPts val="0"/>
              </a:spcAft>
              <a:buClr>
                <a:srgbClr val="3A3838"/>
              </a:buClr>
              <a:buSzPts val="2000"/>
              <a:buNone/>
            </a:pPr>
            <a:endParaRPr lang="es-ES" b="1" noProof="0"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3A3838"/>
              </a:buClr>
              <a:buSzPts val="2000"/>
              <a:buNone/>
            </a:pPr>
            <a:r>
              <a:rPr lang="es-ES" i="1" noProof="0" dirty="0">
                <a:latin typeface="Calibri" panose="020F0502020204030204" pitchFamily="34" charset="0"/>
                <a:cs typeface="Calibri" panose="020F0502020204030204" pitchFamily="34" charset="0"/>
              </a:rPr>
              <a:t>EU </a:t>
            </a:r>
            <a:r>
              <a:rPr lang="es-ES" i="1" noProof="0" dirty="0" err="1">
                <a:latin typeface="Calibri" panose="020F0502020204030204" pitchFamily="34" charset="0"/>
                <a:cs typeface="Calibri" panose="020F0502020204030204" pitchFamily="34" charset="0"/>
              </a:rPr>
              <a:t>Academy</a:t>
            </a:r>
            <a:endParaRPr lang="es-ES" i="1" noProof="0" dirty="0">
              <a:latin typeface="Calibri" panose="020F0502020204030204" pitchFamily="34" charset="0"/>
              <a:cs typeface="Calibri" panose="020F0502020204030204" pitchFamily="34" charset="0"/>
            </a:endParaRPr>
          </a:p>
          <a:p>
            <a:pPr marL="0" lvl="0" indent="0" algn="l">
              <a:lnSpc>
                <a:spcPct val="90000"/>
              </a:lnSpc>
              <a:spcBef>
                <a:spcPts val="0"/>
              </a:spcBef>
              <a:spcAft>
                <a:spcPts val="0"/>
              </a:spcAft>
              <a:buNone/>
            </a:pPr>
            <a:r>
              <a:rPr lang="es-ES" noProof="0" dirty="0">
                <a:latin typeface="Calibri" panose="020F0502020204030204" pitchFamily="34" charset="0"/>
                <a:cs typeface="Calibri" panose="020F0502020204030204" pitchFamily="34" charset="0"/>
              </a:rPr>
              <a:t>https://academy.europa.eu/</a:t>
            </a:r>
          </a:p>
          <a:p>
            <a:pPr marL="0" lvl="0" indent="0" algn="l" rtl="0">
              <a:lnSpc>
                <a:spcPct val="90000"/>
              </a:lnSpc>
              <a:spcBef>
                <a:spcPts val="0"/>
              </a:spcBef>
              <a:spcAft>
                <a:spcPts val="0"/>
              </a:spcAft>
              <a:buClr>
                <a:srgbClr val="3A3838"/>
              </a:buClr>
              <a:buSzPts val="2000"/>
              <a:buNone/>
            </a:pPr>
            <a:endParaRPr lang="es-ES" i="1" noProof="0"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3A3838"/>
              </a:buClr>
              <a:buSzPts val="2000"/>
              <a:buNone/>
            </a:pPr>
            <a:endParaRPr lang="es-ES" i="1" noProof="0"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3A3838"/>
              </a:buClr>
              <a:buSzPts val="2000"/>
              <a:buNone/>
            </a:pPr>
            <a:endParaRPr lang="es-ES" i="1" noProof="0"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3A3838"/>
              </a:buClr>
              <a:buSzPts val="2000"/>
              <a:buNone/>
            </a:pPr>
            <a:endParaRPr lang="es-ES" i="1" noProof="0"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3A3838"/>
              </a:buClr>
              <a:buSzPts val="2000"/>
              <a:buNone/>
            </a:pPr>
            <a:endParaRPr lang="es-ES" i="1" noProof="0" dirty="0">
              <a:latin typeface="Calibri" panose="020F0502020204030204" pitchFamily="34" charset="0"/>
              <a:cs typeface="Calibri" panose="020F0502020204030204" pitchFamily="34" charset="0"/>
            </a:endParaRPr>
          </a:p>
          <a:p>
            <a:pPr marL="0" indent="0">
              <a:spcBef>
                <a:spcPts val="0"/>
              </a:spcBef>
            </a:pPr>
            <a:endParaRPr lang="es-ES" i="1" noProof="0" dirty="0">
              <a:latin typeface="Calibri" panose="020F0502020204030204" pitchFamily="34" charset="0"/>
              <a:cs typeface="Calibri" panose="020F0502020204030204" pitchFamily="34" charset="0"/>
            </a:endParaRPr>
          </a:p>
          <a:p>
            <a:pPr marL="0" lvl="0" indent="0" algn="l" rtl="0">
              <a:lnSpc>
                <a:spcPct val="90000"/>
              </a:lnSpc>
              <a:spcBef>
                <a:spcPts val="0"/>
              </a:spcBef>
              <a:spcAft>
                <a:spcPts val="0"/>
              </a:spcAft>
              <a:buClr>
                <a:srgbClr val="3A3838"/>
              </a:buClr>
              <a:buSzPts val="2000"/>
              <a:buNone/>
            </a:pPr>
            <a:r>
              <a:rPr lang="es-ES" i="1" noProof="0" dirty="0">
                <a:latin typeface="Calibri" panose="020F0502020204030204" pitchFamily="34" charset="0"/>
                <a:cs typeface="Calibri" panose="020F0502020204030204" pitchFamily="34" charset="0"/>
              </a:rPr>
              <a:t>EPALE</a:t>
            </a:r>
          </a:p>
          <a:p>
            <a:pPr marL="0" indent="0">
              <a:spcBef>
                <a:spcPts val="0"/>
              </a:spcBef>
            </a:pPr>
            <a:r>
              <a:rPr lang="es-ES" noProof="0" dirty="0">
                <a:latin typeface="Calibri" panose="020F0502020204030204" pitchFamily="34" charset="0"/>
                <a:cs typeface="Calibri" panose="020F0502020204030204" pitchFamily="34" charset="0"/>
              </a:rPr>
              <a:t>https://epale.ec.europa.eu/en</a:t>
            </a:r>
          </a:p>
        </p:txBody>
      </p:sp>
      <p:pic>
        <p:nvPicPr>
          <p:cNvPr id="376" name="Google Shape;376;g377fcdc439e_1_405" title="frame.png"/>
          <p:cNvPicPr preferRelativeResize="0"/>
          <p:nvPr/>
        </p:nvPicPr>
        <p:blipFill rotWithShape="1">
          <a:blip r:embed="rId3">
            <a:alphaModFix/>
          </a:blip>
          <a:srcRect l="9942" t="10088"/>
          <a:stretch/>
        </p:blipFill>
        <p:spPr>
          <a:xfrm>
            <a:off x="3523175" y="1648474"/>
            <a:ext cx="1520700" cy="1518175"/>
          </a:xfrm>
          <a:prstGeom prst="rect">
            <a:avLst/>
          </a:prstGeom>
          <a:noFill/>
          <a:ln>
            <a:noFill/>
          </a:ln>
        </p:spPr>
      </p:pic>
      <p:pic>
        <p:nvPicPr>
          <p:cNvPr id="377" name="Google Shape;377;g377fcdc439e_1_405" title="frame (1).png"/>
          <p:cNvPicPr preferRelativeResize="0"/>
          <p:nvPr/>
        </p:nvPicPr>
        <p:blipFill rotWithShape="1">
          <a:blip r:embed="rId4">
            <a:alphaModFix/>
          </a:blip>
          <a:srcRect l="9173" t="8029"/>
          <a:stretch/>
        </p:blipFill>
        <p:spPr>
          <a:xfrm>
            <a:off x="3523175" y="3729007"/>
            <a:ext cx="1520700" cy="1539919"/>
          </a:xfrm>
          <a:prstGeom prst="rect">
            <a:avLst/>
          </a:prstGeom>
          <a:noFill/>
          <a:ln>
            <a:noFill/>
          </a:ln>
        </p:spPr>
      </p:pic>
      <p:pic>
        <p:nvPicPr>
          <p:cNvPr id="378" name="Google Shape;378;g377fcdc439e_1_405" title="frame (2).png"/>
          <p:cNvPicPr preferRelativeResize="0"/>
          <p:nvPr/>
        </p:nvPicPr>
        <p:blipFill rotWithShape="1">
          <a:blip r:embed="rId5">
            <a:alphaModFix/>
          </a:blip>
          <a:srcRect l="10176" t="10176"/>
          <a:stretch/>
        </p:blipFill>
        <p:spPr>
          <a:xfrm>
            <a:off x="9345338" y="1556200"/>
            <a:ext cx="1702700" cy="1702700"/>
          </a:xfrm>
          <a:prstGeom prst="rect">
            <a:avLst/>
          </a:prstGeom>
          <a:noFill/>
          <a:ln>
            <a:noFill/>
          </a:ln>
        </p:spPr>
      </p:pic>
      <p:pic>
        <p:nvPicPr>
          <p:cNvPr id="379" name="Google Shape;379;g377fcdc439e_1_405" title="frame (3).png"/>
          <p:cNvPicPr preferRelativeResize="0"/>
          <p:nvPr/>
        </p:nvPicPr>
        <p:blipFill rotWithShape="1">
          <a:blip r:embed="rId6">
            <a:alphaModFix/>
          </a:blip>
          <a:srcRect l="9641" t="10929"/>
          <a:stretch/>
        </p:blipFill>
        <p:spPr>
          <a:xfrm>
            <a:off x="9738244" y="4013750"/>
            <a:ext cx="1702700" cy="1678431"/>
          </a:xfrm>
          <a:prstGeom prst="rect">
            <a:avLst/>
          </a:prstGeom>
          <a:noFill/>
          <a:ln>
            <a:noFill/>
          </a:ln>
        </p:spPr>
      </p:pic>
      <p:pic>
        <p:nvPicPr>
          <p:cNvPr id="2" name="Picture 1">
            <a:extLst>
              <a:ext uri="{FF2B5EF4-FFF2-40B4-BE49-F238E27FC236}">
                <a16:creationId xmlns:a16="http://schemas.microsoft.com/office/drawing/2014/main" id="{1DA81D1D-7317-E512-FCDC-FF79A65CF113}"/>
              </a:ext>
            </a:extLst>
          </p:cNvPr>
          <p:cNvPicPr>
            <a:picLocks noChangeAspect="1"/>
          </p:cNvPicPr>
          <p:nvPr/>
        </p:nvPicPr>
        <p:blipFill>
          <a:blip r:embed="rId7"/>
          <a:stretch>
            <a:fillRect/>
          </a:stretch>
        </p:blipFill>
        <p:spPr>
          <a:xfrm>
            <a:off x="464344" y="2405062"/>
            <a:ext cx="892970" cy="892970"/>
          </a:xfrm>
          <a:prstGeom prst="rect">
            <a:avLst/>
          </a:prstGeom>
        </p:spPr>
      </p:pic>
      <p:pic>
        <p:nvPicPr>
          <p:cNvPr id="3" name="Picture 2">
            <a:extLst>
              <a:ext uri="{FF2B5EF4-FFF2-40B4-BE49-F238E27FC236}">
                <a16:creationId xmlns:a16="http://schemas.microsoft.com/office/drawing/2014/main" id="{9D60295C-6FF7-ABBE-F481-EC22E9CA4503}"/>
              </a:ext>
            </a:extLst>
          </p:cNvPr>
          <p:cNvPicPr>
            <a:picLocks noChangeAspect="1"/>
          </p:cNvPicPr>
          <p:nvPr/>
        </p:nvPicPr>
        <p:blipFill>
          <a:blip r:embed="rId8"/>
          <a:stretch>
            <a:fillRect/>
          </a:stretch>
        </p:blipFill>
        <p:spPr>
          <a:xfrm>
            <a:off x="357188" y="4533900"/>
            <a:ext cx="1381126" cy="742951"/>
          </a:xfrm>
          <a:prstGeom prst="rect">
            <a:avLst/>
          </a:prstGeom>
        </p:spPr>
      </p:pic>
      <p:pic>
        <p:nvPicPr>
          <p:cNvPr id="5" name="Picture 4" descr="A yellow sign with black letters&#10;&#10;AI-generated content may be incorrect.">
            <a:extLst>
              <a:ext uri="{FF2B5EF4-FFF2-40B4-BE49-F238E27FC236}">
                <a16:creationId xmlns:a16="http://schemas.microsoft.com/office/drawing/2014/main" id="{77D4499A-CFAB-8F95-1A3C-5ACFCCFDC1AD}"/>
              </a:ext>
            </a:extLst>
          </p:cNvPr>
          <p:cNvPicPr>
            <a:picLocks noChangeAspect="1"/>
          </p:cNvPicPr>
          <p:nvPr/>
        </p:nvPicPr>
        <p:blipFill>
          <a:blip r:embed="rId9"/>
          <a:stretch>
            <a:fillRect/>
          </a:stretch>
        </p:blipFill>
        <p:spPr>
          <a:xfrm>
            <a:off x="6091237" y="2405063"/>
            <a:ext cx="2366964" cy="654844"/>
          </a:xfrm>
          <a:prstGeom prst="rect">
            <a:avLst/>
          </a:prstGeom>
        </p:spPr>
      </p:pic>
      <p:pic>
        <p:nvPicPr>
          <p:cNvPr id="6" name="Picture 5">
            <a:extLst>
              <a:ext uri="{FF2B5EF4-FFF2-40B4-BE49-F238E27FC236}">
                <a16:creationId xmlns:a16="http://schemas.microsoft.com/office/drawing/2014/main" id="{242EDB53-1BF6-38C5-264D-364B2B3F7DF9}"/>
              </a:ext>
            </a:extLst>
          </p:cNvPr>
          <p:cNvPicPr>
            <a:picLocks noChangeAspect="1"/>
          </p:cNvPicPr>
          <p:nvPr/>
        </p:nvPicPr>
        <p:blipFill>
          <a:blip r:embed="rId10"/>
          <a:stretch>
            <a:fillRect/>
          </a:stretch>
        </p:blipFill>
        <p:spPr>
          <a:xfrm>
            <a:off x="6098381" y="4505324"/>
            <a:ext cx="1876426" cy="1181100"/>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 name="Text Placeholder 2">
            <a:extLst>
              <a:ext uri="{FF2B5EF4-FFF2-40B4-BE49-F238E27FC236}">
                <a16:creationId xmlns:a16="http://schemas.microsoft.com/office/drawing/2014/main" id="{4FF1B9D3-3779-4077-9E1A-967E4A028740}"/>
              </a:ext>
            </a:extLst>
          </p:cNvPr>
          <p:cNvSpPr>
            <a:spLocks noGrp="1"/>
          </p:cNvSpPr>
          <p:nvPr>
            <p:ph type="body" idx="2"/>
          </p:nvPr>
        </p:nvSpPr>
        <p:spPr/>
        <p:txBody>
          <a:bodyPr/>
          <a:lstStyle/>
          <a:p>
            <a:pPr marL="571500" indent="-342900">
              <a:buChar char="•"/>
            </a:pPr>
            <a:r>
              <a:rPr lang="es-ES" noProof="0" dirty="0">
                <a:latin typeface="Calibri"/>
              </a:rPr>
              <a:t>Selecciona dos plataformas digitales en línea de tu elección.</a:t>
            </a:r>
            <a:endParaRPr lang="es-ES" dirty="0">
              <a:latin typeface="Calibri"/>
            </a:endParaRPr>
          </a:p>
          <a:p>
            <a:pPr marL="571500" indent="-342900">
              <a:buChar char="•"/>
            </a:pPr>
            <a:r>
              <a:rPr lang="es-ES" dirty="0">
                <a:latin typeface="Calibri"/>
              </a:rPr>
              <a:t>Busca cursos y formaciones que te interesen introduciendo palabras clave.</a:t>
            </a:r>
            <a:endParaRPr lang="es-ES" noProof="0" dirty="0">
              <a:latin typeface="Calibri"/>
            </a:endParaRPr>
          </a:p>
          <a:p>
            <a:pPr marL="571500" indent="-342900">
              <a:buChar char="•"/>
            </a:pPr>
            <a:r>
              <a:rPr lang="es-ES" noProof="0" dirty="0">
                <a:latin typeface="Calibri"/>
              </a:rPr>
              <a:t>Comprueba la descripción y los resultados del aprendizaje.</a:t>
            </a:r>
          </a:p>
          <a:p>
            <a:pPr marL="571500" indent="-342900">
              <a:buChar char="•"/>
            </a:pPr>
            <a:r>
              <a:rPr lang="es-ES" noProof="0" dirty="0">
                <a:latin typeface="Calibri"/>
              </a:rPr>
              <a:t>Toma nota de si es autodidáctico, impartido por un instructor, gratuito o de pago, y si se ofrece un certificado.</a:t>
            </a:r>
          </a:p>
          <a:p>
            <a:pPr marL="571500" indent="-342900">
              <a:buChar char="•"/>
            </a:pPr>
            <a:r>
              <a:rPr lang="es-ES" noProof="0" dirty="0">
                <a:latin typeface="Calibri"/>
              </a:rPr>
              <a:t>Comparte con el grupo:</a:t>
            </a:r>
          </a:p>
          <a:p>
            <a:pPr marL="1028700" lvl="1">
              <a:buClr>
                <a:srgbClr val="000000"/>
              </a:buClr>
              <a:buSzPts val="2000"/>
              <a:buFont typeface="Courier New"/>
              <a:buChar char="o"/>
            </a:pPr>
            <a:r>
              <a:rPr lang="es-ES" sz="2000" dirty="0">
                <a:solidFill>
                  <a:srgbClr val="222240"/>
                </a:solidFill>
                <a:cs typeface="Arial"/>
                <a:sym typeface="Arial"/>
              </a:rPr>
              <a:t>¿Qué curso has encontrado y por qué te ha interesado</a:t>
            </a:r>
            <a:r>
              <a:rPr lang="es-ES" sz="2000" noProof="0" dirty="0">
                <a:solidFill>
                  <a:srgbClr val="222240"/>
                </a:solidFill>
                <a:cs typeface="Arial"/>
                <a:sym typeface="Arial"/>
              </a:rPr>
              <a:t>?</a:t>
            </a:r>
            <a:endParaRPr lang="es-ES" sz="2000" noProof="0" dirty="0">
              <a:solidFill>
                <a:srgbClr val="222240"/>
              </a:solidFill>
              <a:cs typeface="Arial"/>
            </a:endParaRPr>
          </a:p>
          <a:p>
            <a:pPr marL="1028700" lvl="1">
              <a:buClr>
                <a:srgbClr val="000000"/>
              </a:buClr>
              <a:buSzPts val="2000"/>
              <a:buFont typeface="Courier New"/>
              <a:buChar char="o"/>
            </a:pPr>
            <a:r>
              <a:rPr lang="es-ES" sz="2000" noProof="0" dirty="0">
                <a:solidFill>
                  <a:srgbClr val="222240"/>
                </a:solidFill>
                <a:cs typeface="Arial"/>
                <a:sym typeface="Arial"/>
              </a:rPr>
              <a:t>¿Cuánto dura y cuál es su formato?</a:t>
            </a:r>
            <a:endParaRPr lang="es-ES" sz="2000" noProof="0" dirty="0">
              <a:solidFill>
                <a:srgbClr val="222240"/>
              </a:solidFill>
              <a:cs typeface="Arial"/>
            </a:endParaRPr>
          </a:p>
          <a:p>
            <a:pPr marL="1028700" lvl="1">
              <a:buClr>
                <a:srgbClr val="000000"/>
              </a:buClr>
              <a:buSzPts val="2000"/>
              <a:buFont typeface="Courier New"/>
              <a:buChar char="o"/>
            </a:pPr>
            <a:r>
              <a:rPr lang="es-ES" sz="2000" noProof="0" dirty="0">
                <a:solidFill>
                  <a:srgbClr val="222240"/>
                </a:solidFill>
                <a:cs typeface="Arial"/>
                <a:sym typeface="Arial"/>
              </a:rPr>
              <a:t>¿Hay algún requisito para participar en el curso (conocimientos previos)?</a:t>
            </a:r>
            <a:endParaRPr lang="es-ES" sz="2000" noProof="0" dirty="0">
              <a:solidFill>
                <a:srgbClr val="222240"/>
              </a:solidFill>
              <a:cs typeface="Arial"/>
            </a:endParaRPr>
          </a:p>
          <a:p>
            <a:pPr marL="1028700" lvl="1">
              <a:buClr>
                <a:srgbClr val="000000"/>
              </a:buClr>
              <a:buSzPts val="2000"/>
              <a:buFont typeface="Courier New"/>
              <a:buChar char="o"/>
            </a:pPr>
            <a:r>
              <a:rPr lang="es-ES" sz="2000" noProof="0" dirty="0">
                <a:solidFill>
                  <a:srgbClr val="222240"/>
                </a:solidFill>
                <a:cs typeface="Arial"/>
                <a:sym typeface="Arial"/>
              </a:rPr>
              <a:t>¿Qué se espera que aprendan los participantes?</a:t>
            </a:r>
            <a:endParaRPr lang="es-ES" sz="2000" noProof="0" dirty="0">
              <a:solidFill>
                <a:srgbClr val="222240"/>
              </a:solidFill>
              <a:cs typeface="Arial"/>
            </a:endParaRPr>
          </a:p>
          <a:p>
            <a:pPr marL="647700" lvl="1" indent="0">
              <a:buClr>
                <a:srgbClr val="000000"/>
              </a:buClr>
              <a:buSzPts val="2000"/>
              <a:buNone/>
            </a:pPr>
            <a:endParaRPr lang="es-ES" sz="2000" noProof="0" dirty="0">
              <a:solidFill>
                <a:srgbClr val="222240"/>
              </a:solidFill>
              <a:cs typeface="Arial"/>
            </a:endParaRPr>
          </a:p>
          <a:p>
            <a:pPr marL="647700" lvl="1" indent="0">
              <a:buSzPts val="2000"/>
              <a:buNone/>
            </a:pPr>
            <a:endParaRPr lang="es-ES" sz="2000" noProof="0" dirty="0">
              <a:solidFill>
                <a:srgbClr val="222240"/>
              </a:solidFill>
              <a:cs typeface="Arial"/>
            </a:endParaRPr>
          </a:p>
          <a:p>
            <a:pPr marL="228600" indent="0"/>
            <a:r>
              <a:rPr lang="es-ES" i="1" dirty="0">
                <a:latin typeface="Calibri"/>
              </a:rPr>
              <a:t>Tiempo estimado para realizar la actividad</a:t>
            </a:r>
            <a:r>
              <a:rPr lang="es-ES" i="1" noProof="0" dirty="0">
                <a:latin typeface="Calibri"/>
              </a:rPr>
              <a:t>: 10 minutos</a:t>
            </a:r>
          </a:p>
          <a:p>
            <a:pPr marL="571500" indent="-342900">
              <a:buChar char="•"/>
            </a:pPr>
            <a:endParaRPr lang="es-ES" noProof="0" dirty="0">
              <a:latin typeface="Calibri"/>
            </a:endParaRPr>
          </a:p>
          <a:p>
            <a:pPr marL="571500" indent="-342900">
              <a:buChar char="•"/>
            </a:pPr>
            <a:endParaRPr lang="es-ES" noProof="0" dirty="0">
              <a:latin typeface="Calibri"/>
            </a:endParaRPr>
          </a:p>
        </p:txBody>
      </p:sp>
      <p:sp>
        <p:nvSpPr>
          <p:cNvPr id="15" name="Text Placeholder 14">
            <a:extLst>
              <a:ext uri="{FF2B5EF4-FFF2-40B4-BE49-F238E27FC236}">
                <a16:creationId xmlns:a16="http://schemas.microsoft.com/office/drawing/2014/main" id="{43189FA0-5DE9-9BC2-C83C-860105E258FA}"/>
              </a:ext>
            </a:extLst>
          </p:cNvPr>
          <p:cNvSpPr>
            <a:spLocks noGrp="1"/>
          </p:cNvSpPr>
          <p:nvPr>
            <p:ph type="body" idx="1"/>
          </p:nvPr>
        </p:nvSpPr>
        <p:spPr>
          <a:xfrm>
            <a:off x="362081" y="253012"/>
            <a:ext cx="9829200" cy="592562"/>
          </a:xfrm>
        </p:spPr>
        <p:txBody>
          <a:bodyPr/>
          <a:lstStyle/>
          <a:p>
            <a:r>
              <a:rPr lang="es-ES" noProof="0" dirty="0">
                <a:latin typeface="Calibri" panose="020F0502020204030204" pitchFamily="34" charset="0"/>
                <a:cs typeface="Calibri" panose="020F0502020204030204" pitchFamily="34" charset="0"/>
              </a:rPr>
              <a:t>Ejercicio práctico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84">
          <a:extLst>
            <a:ext uri="{FF2B5EF4-FFF2-40B4-BE49-F238E27FC236}">
              <a16:creationId xmlns:a16="http://schemas.microsoft.com/office/drawing/2014/main" id="{0ED98FAB-A1C5-625B-F23D-A373587D783D}"/>
            </a:ext>
          </a:extLst>
        </p:cNvPr>
        <p:cNvGrpSpPr/>
        <p:nvPr/>
      </p:nvGrpSpPr>
      <p:grpSpPr>
        <a:xfrm>
          <a:off x="0" y="0"/>
          <a:ext cx="0" cy="0"/>
          <a:chOff x="0" y="0"/>
          <a:chExt cx="0" cy="0"/>
        </a:xfrm>
      </p:grpSpPr>
      <p:sp>
        <p:nvSpPr>
          <p:cNvPr id="385" name="Google Shape;385;g377fcdc439e_1_932">
            <a:extLst>
              <a:ext uri="{FF2B5EF4-FFF2-40B4-BE49-F238E27FC236}">
                <a16:creationId xmlns:a16="http://schemas.microsoft.com/office/drawing/2014/main" id="{9B29EEA3-F40B-0886-E48F-F69F6F3AD7CA}"/>
              </a:ext>
            </a:extLst>
          </p:cNvPr>
          <p:cNvSpPr txBox="1">
            <a:spLocks noGrp="1"/>
          </p:cNvSpPr>
          <p:nvPr>
            <p:ph type="body" idx="1"/>
          </p:nvPr>
        </p:nvSpPr>
        <p:spPr>
          <a:xfrm>
            <a:off x="362081" y="253012"/>
            <a:ext cx="98292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es-ES" noProof="0" dirty="0">
                <a:latin typeface="Calibri" panose="020F0502020204030204" pitchFamily="34" charset="0"/>
                <a:cs typeface="Calibri" panose="020F0502020204030204" pitchFamily="34" charset="0"/>
              </a:rPr>
              <a:t>Antes de inscribirte en la formación</a:t>
            </a:r>
          </a:p>
        </p:txBody>
      </p:sp>
      <p:sp>
        <p:nvSpPr>
          <p:cNvPr id="386" name="Google Shape;386;g377fcdc439e_1_932">
            <a:extLst>
              <a:ext uri="{FF2B5EF4-FFF2-40B4-BE49-F238E27FC236}">
                <a16:creationId xmlns:a16="http://schemas.microsoft.com/office/drawing/2014/main" id="{7F0E85DF-F935-C8CC-2502-A73630A7D1AC}"/>
              </a:ext>
            </a:extLst>
          </p:cNvPr>
          <p:cNvSpPr txBox="1">
            <a:spLocks noGrp="1"/>
          </p:cNvSpPr>
          <p:nvPr>
            <p:ph type="body" idx="2"/>
          </p:nvPr>
        </p:nvSpPr>
        <p:spPr>
          <a:xfrm>
            <a:off x="362075" y="1137000"/>
            <a:ext cx="11311800" cy="2497200"/>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rgbClr val="E280AC"/>
              </a:buClr>
              <a:buFont typeface="Wingdings" panose="05000000000000000000" pitchFamily="2" charset="2"/>
              <a:buChar char="§"/>
            </a:pPr>
            <a:r>
              <a:rPr lang="es-ES" noProof="0" dirty="0">
                <a:latin typeface="Calibri"/>
              </a:rPr>
              <a:t>Calcula cuánto tiempo puedes dedicar a la formación.</a:t>
            </a:r>
          </a:p>
          <a:p>
            <a:pPr marL="342900" lvl="0" indent="-342900" algn="l" rtl="0">
              <a:lnSpc>
                <a:spcPct val="90000"/>
              </a:lnSpc>
              <a:spcBef>
                <a:spcPts val="0"/>
              </a:spcBef>
              <a:spcAft>
                <a:spcPts val="0"/>
              </a:spcAft>
              <a:buClr>
                <a:srgbClr val="E280AC"/>
              </a:buClr>
              <a:buFont typeface="Wingdings" panose="05000000000000000000" pitchFamily="2" charset="2"/>
              <a:buChar char="§"/>
            </a:pPr>
            <a:endParaRPr lang="es-ES" noProof="0" dirty="0">
              <a:latin typeface="Calibri"/>
            </a:endParaRPr>
          </a:p>
          <a:p>
            <a:pPr marL="342900" lvl="0" indent="-342900" algn="l" rtl="0">
              <a:lnSpc>
                <a:spcPct val="90000"/>
              </a:lnSpc>
              <a:spcBef>
                <a:spcPts val="0"/>
              </a:spcBef>
              <a:spcAft>
                <a:spcPts val="0"/>
              </a:spcAft>
              <a:buClr>
                <a:srgbClr val="E280AC"/>
              </a:buClr>
              <a:buFont typeface="Wingdings" panose="05000000000000000000" pitchFamily="2" charset="2"/>
              <a:buChar char="§"/>
            </a:pPr>
            <a:r>
              <a:rPr lang="es-ES" noProof="0" dirty="0">
                <a:latin typeface="Calibri"/>
              </a:rPr>
              <a:t>Comprueba los costes (no solo los posibles costes directos de la inscripción, sino también los indirectos, como los gastos adicionales de transporte o la niñera).</a:t>
            </a:r>
          </a:p>
          <a:p>
            <a:pPr marL="342900" lvl="0" indent="-342900" algn="l" rtl="0">
              <a:lnSpc>
                <a:spcPct val="90000"/>
              </a:lnSpc>
              <a:spcBef>
                <a:spcPts val="0"/>
              </a:spcBef>
              <a:spcAft>
                <a:spcPts val="0"/>
              </a:spcAft>
              <a:buClr>
                <a:srgbClr val="E280AC"/>
              </a:buClr>
              <a:buFont typeface="Wingdings" panose="05000000000000000000" pitchFamily="2" charset="2"/>
              <a:buChar char="§"/>
            </a:pPr>
            <a:endParaRPr lang="es-ES" noProof="0" dirty="0">
              <a:latin typeface="Calibri"/>
            </a:endParaRPr>
          </a:p>
          <a:p>
            <a:pPr marL="342900" lvl="0" indent="-342900" algn="l" rtl="0">
              <a:lnSpc>
                <a:spcPct val="90000"/>
              </a:lnSpc>
              <a:spcBef>
                <a:spcPts val="0"/>
              </a:spcBef>
              <a:spcAft>
                <a:spcPts val="0"/>
              </a:spcAft>
              <a:buClr>
                <a:srgbClr val="E280AC"/>
              </a:buClr>
              <a:buFont typeface="Wingdings" panose="05000000000000000000" pitchFamily="2" charset="2"/>
              <a:buChar char="§"/>
            </a:pPr>
            <a:r>
              <a:rPr lang="es-ES" noProof="0" dirty="0">
                <a:latin typeface="Calibri"/>
              </a:rPr>
              <a:t>Busca posibles fondos que puedan cubrir los gastos de formación (si los hay).</a:t>
            </a:r>
          </a:p>
          <a:p>
            <a:pPr marL="342900" lvl="0" indent="-342900" algn="l" rtl="0">
              <a:lnSpc>
                <a:spcPct val="90000"/>
              </a:lnSpc>
              <a:spcBef>
                <a:spcPts val="0"/>
              </a:spcBef>
              <a:spcAft>
                <a:spcPts val="0"/>
              </a:spcAft>
              <a:buClr>
                <a:srgbClr val="E280AC"/>
              </a:buClr>
              <a:buFont typeface="Wingdings" panose="05000000000000000000" pitchFamily="2" charset="2"/>
              <a:buChar char="§"/>
            </a:pPr>
            <a:endParaRPr lang="es-ES" noProof="0" dirty="0">
              <a:latin typeface="Calibri"/>
            </a:endParaRPr>
          </a:p>
          <a:p>
            <a:pPr marL="342900" lvl="0" indent="-342900" algn="l" rtl="0">
              <a:lnSpc>
                <a:spcPct val="90000"/>
              </a:lnSpc>
              <a:spcBef>
                <a:spcPts val="0"/>
              </a:spcBef>
              <a:spcAft>
                <a:spcPts val="0"/>
              </a:spcAft>
              <a:buClr>
                <a:srgbClr val="E280AC"/>
              </a:buClr>
              <a:buFont typeface="Wingdings" panose="05000000000000000000" pitchFamily="2" charset="2"/>
              <a:buChar char="§"/>
            </a:pPr>
            <a:r>
              <a:rPr lang="es-ES" noProof="0" dirty="0">
                <a:latin typeface="Calibri"/>
              </a:rPr>
              <a:t>Si tienes trabajo, comprueba si tu empleador actual puede cubrir los gastos de formación.</a:t>
            </a:r>
          </a:p>
          <a:p>
            <a:pPr marL="0" lvl="0" indent="0" algn="l" rtl="0">
              <a:lnSpc>
                <a:spcPct val="90000"/>
              </a:lnSpc>
              <a:spcBef>
                <a:spcPts val="0"/>
              </a:spcBef>
              <a:spcAft>
                <a:spcPts val="0"/>
              </a:spcAft>
              <a:buNone/>
            </a:pPr>
            <a:endParaRPr lang="es-ES" noProof="0" dirty="0">
              <a:latin typeface="Calibri"/>
            </a:endParaRPr>
          </a:p>
          <a:p>
            <a:pPr marL="0" lvl="0" indent="0" algn="l" rtl="0">
              <a:lnSpc>
                <a:spcPct val="90000"/>
              </a:lnSpc>
              <a:spcBef>
                <a:spcPts val="0"/>
              </a:spcBef>
              <a:spcAft>
                <a:spcPts val="0"/>
              </a:spcAft>
              <a:buNone/>
            </a:pPr>
            <a:endParaRPr lang="es-ES" noProof="0" dirty="0">
              <a:latin typeface="Calibri"/>
            </a:endParaRPr>
          </a:p>
        </p:txBody>
      </p:sp>
      <p:sp>
        <p:nvSpPr>
          <p:cNvPr id="387" name="Google Shape;387;g377fcdc439e_1_932">
            <a:extLst>
              <a:ext uri="{FF2B5EF4-FFF2-40B4-BE49-F238E27FC236}">
                <a16:creationId xmlns:a16="http://schemas.microsoft.com/office/drawing/2014/main" id="{E78838D2-B155-EECF-7E95-8B07859B56D0}"/>
              </a:ext>
            </a:extLst>
          </p:cNvPr>
          <p:cNvSpPr txBox="1">
            <a:spLocks noGrp="1"/>
          </p:cNvSpPr>
          <p:nvPr>
            <p:ph type="body" idx="1"/>
          </p:nvPr>
        </p:nvSpPr>
        <p:spPr>
          <a:xfrm>
            <a:off x="437606" y="3946250"/>
            <a:ext cx="9829200" cy="4839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es-ES" noProof="0" dirty="0">
                <a:latin typeface="Calibri" panose="020F0502020204030204" pitchFamily="34" charset="0"/>
                <a:cs typeface="Calibri" panose="020F0502020204030204" pitchFamily="34" charset="0"/>
              </a:rPr>
              <a:t>Después de completar la formación</a:t>
            </a:r>
          </a:p>
        </p:txBody>
      </p:sp>
      <p:sp>
        <p:nvSpPr>
          <p:cNvPr id="388" name="Google Shape;388;g377fcdc439e_1_932">
            <a:extLst>
              <a:ext uri="{FF2B5EF4-FFF2-40B4-BE49-F238E27FC236}">
                <a16:creationId xmlns:a16="http://schemas.microsoft.com/office/drawing/2014/main" id="{A5F3913D-D2E0-5E27-E0C6-3B3120B285AD}"/>
              </a:ext>
            </a:extLst>
          </p:cNvPr>
          <p:cNvSpPr txBox="1">
            <a:spLocks noGrp="1"/>
          </p:cNvSpPr>
          <p:nvPr>
            <p:ph type="body" idx="2"/>
          </p:nvPr>
        </p:nvSpPr>
        <p:spPr>
          <a:xfrm>
            <a:off x="437600" y="4742175"/>
            <a:ext cx="11897700" cy="874200"/>
          </a:xfrm>
          <a:prstGeom prst="rect">
            <a:avLst/>
          </a:prstGeom>
          <a:noFill/>
          <a:ln>
            <a:noFill/>
          </a:ln>
        </p:spPr>
        <p:txBody>
          <a:bodyPr spcFirstLastPara="1" wrap="square" lIns="91425" tIns="45700" rIns="91425" bIns="45700" anchor="t" anchorCtr="0">
            <a:noAutofit/>
          </a:bodyPr>
          <a:lstStyle/>
          <a:p>
            <a:pPr marL="342900" lvl="0" indent="-342900" algn="l" rtl="0">
              <a:lnSpc>
                <a:spcPct val="90000"/>
              </a:lnSpc>
              <a:spcBef>
                <a:spcPts val="0"/>
              </a:spcBef>
              <a:spcAft>
                <a:spcPts val="0"/>
              </a:spcAft>
              <a:buClr>
                <a:srgbClr val="E280AC"/>
              </a:buClr>
              <a:buFont typeface="Wingdings" panose="05000000000000000000" pitchFamily="2" charset="2"/>
              <a:buChar char="§"/>
            </a:pPr>
            <a:r>
              <a:rPr lang="es-ES" noProof="0" dirty="0">
                <a:latin typeface="Calibri"/>
              </a:rPr>
              <a:t>Inclúyelo en tu currículum vitae</a:t>
            </a:r>
          </a:p>
          <a:p>
            <a:pPr marL="342900" lvl="0" indent="-342900" algn="l" rtl="0">
              <a:lnSpc>
                <a:spcPct val="90000"/>
              </a:lnSpc>
              <a:spcBef>
                <a:spcPts val="0"/>
              </a:spcBef>
              <a:spcAft>
                <a:spcPts val="0"/>
              </a:spcAft>
              <a:buClr>
                <a:srgbClr val="E280AC"/>
              </a:buClr>
              <a:buFont typeface="Wingdings" panose="05000000000000000000" pitchFamily="2" charset="2"/>
              <a:buChar char="§"/>
            </a:pPr>
            <a:endParaRPr lang="es-ES" noProof="0" dirty="0">
              <a:latin typeface="Calibri"/>
            </a:endParaRPr>
          </a:p>
          <a:p>
            <a:pPr marL="342900" lvl="0" indent="-342900" algn="l" rtl="0">
              <a:lnSpc>
                <a:spcPct val="90000"/>
              </a:lnSpc>
              <a:spcBef>
                <a:spcPts val="0"/>
              </a:spcBef>
              <a:spcAft>
                <a:spcPts val="0"/>
              </a:spcAft>
              <a:buClr>
                <a:srgbClr val="E280AC"/>
              </a:buClr>
              <a:buFont typeface="Wingdings" panose="05000000000000000000" pitchFamily="2" charset="2"/>
              <a:buChar char="§"/>
            </a:pPr>
            <a:r>
              <a:rPr lang="es-ES" noProof="0" dirty="0">
                <a:latin typeface="Calibri"/>
              </a:rPr>
              <a:t>Difunde la noticia en tus redes sociales, especialmente en LinkedIn.</a:t>
            </a:r>
          </a:p>
        </p:txBody>
      </p:sp>
    </p:spTree>
    <p:extLst>
      <p:ext uri="{BB962C8B-B14F-4D97-AF65-F5344CB8AC3E}">
        <p14:creationId xmlns:p14="http://schemas.microsoft.com/office/powerpoint/2010/main" val="21304047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E4F08E9-1A2D-61EF-E030-BFEABA228B0A}"/>
              </a:ext>
            </a:extLst>
          </p:cNvPr>
          <p:cNvSpPr>
            <a:spLocks noGrp="1"/>
          </p:cNvSpPr>
          <p:nvPr>
            <p:ph type="body" idx="1"/>
          </p:nvPr>
        </p:nvSpPr>
        <p:spPr>
          <a:xfrm>
            <a:off x="362081" y="617004"/>
            <a:ext cx="9829200" cy="680854"/>
          </a:xfrm>
        </p:spPr>
        <p:txBody>
          <a:bodyPr/>
          <a:lstStyle/>
          <a:p>
            <a:r>
              <a:rPr lang="es-ES" noProof="0" dirty="0">
                <a:latin typeface="Calibri" panose="020F0502020204030204" pitchFamily="34" charset="0"/>
                <a:cs typeface="Calibri" panose="020F0502020204030204" pitchFamily="34" charset="0"/>
              </a:rPr>
              <a:t>Ejercicio de autorreflexión</a:t>
            </a:r>
          </a:p>
        </p:txBody>
      </p:sp>
      <p:sp>
        <p:nvSpPr>
          <p:cNvPr id="3" name="Text Placeholder 2">
            <a:extLst>
              <a:ext uri="{FF2B5EF4-FFF2-40B4-BE49-F238E27FC236}">
                <a16:creationId xmlns:a16="http://schemas.microsoft.com/office/drawing/2014/main" id="{51B1A2D6-5256-6B2F-497D-07DC3C134556}"/>
              </a:ext>
            </a:extLst>
          </p:cNvPr>
          <p:cNvSpPr>
            <a:spLocks noGrp="1"/>
          </p:cNvSpPr>
          <p:nvPr>
            <p:ph type="body" idx="2"/>
          </p:nvPr>
        </p:nvSpPr>
        <p:spPr>
          <a:xfrm>
            <a:off x="362081" y="1720142"/>
            <a:ext cx="6236143" cy="3973243"/>
          </a:xfrm>
        </p:spPr>
        <p:txBody>
          <a:bodyPr/>
          <a:lstStyle/>
          <a:p>
            <a:pPr marL="571500" indent="-342900">
              <a:buChar char="•"/>
            </a:pPr>
            <a:r>
              <a:rPr lang="es-ES" noProof="0" dirty="0">
                <a:latin typeface="Calibri"/>
              </a:rPr>
              <a:t>¿Qué formatos de formación te parecen más relevantes y motivadores para tus objetivos personales o profesionales?</a:t>
            </a:r>
          </a:p>
          <a:p>
            <a:pPr marL="228600" indent="0"/>
            <a:endParaRPr lang="es-ES" noProof="0" dirty="0">
              <a:latin typeface="Calibri"/>
            </a:endParaRPr>
          </a:p>
          <a:p>
            <a:pPr marL="571500" indent="-342900">
              <a:buChar char="•"/>
            </a:pPr>
            <a:r>
              <a:rPr lang="es-ES" noProof="0" dirty="0">
                <a:latin typeface="Calibri"/>
              </a:rPr>
              <a:t>¿Qué recursos de formación podrían apoyar tu crecimiento de manera más eficaz?</a:t>
            </a:r>
          </a:p>
          <a:p>
            <a:pPr marL="228600" indent="0"/>
            <a:endParaRPr lang="es-ES" noProof="0" dirty="0">
              <a:latin typeface="Calibri"/>
            </a:endParaRPr>
          </a:p>
          <a:p>
            <a:pPr marL="571500" indent="-342900">
              <a:buChar char="•"/>
            </a:pPr>
            <a:r>
              <a:rPr lang="es-ES" noProof="0" dirty="0">
                <a:latin typeface="Calibri"/>
              </a:rPr>
              <a:t>¿Cómo influyen los factores prácticos (como el tiempo, el coste, la accesibilidad o el apoyo) en tus decisiones de aprendizaje?</a:t>
            </a:r>
          </a:p>
        </p:txBody>
      </p:sp>
      <p:pic>
        <p:nvPicPr>
          <p:cNvPr id="4" name="Picture 3" descr="A collage of women sitting on steps&#10;&#10;AI-generated content may be incorrect.">
            <a:extLst>
              <a:ext uri="{FF2B5EF4-FFF2-40B4-BE49-F238E27FC236}">
                <a16:creationId xmlns:a16="http://schemas.microsoft.com/office/drawing/2014/main" id="{FF912C6A-8226-631B-4396-90F6C3CB0BCC}"/>
              </a:ext>
            </a:extLst>
          </p:cNvPr>
          <p:cNvPicPr>
            <a:picLocks noChangeAspect="1"/>
          </p:cNvPicPr>
          <p:nvPr/>
        </p:nvPicPr>
        <p:blipFill>
          <a:blip r:embed="rId2"/>
          <a:srcRect r="62145" b="12283"/>
          <a:stretch>
            <a:fillRect/>
          </a:stretch>
        </p:blipFill>
        <p:spPr>
          <a:xfrm>
            <a:off x="7576459" y="-1"/>
            <a:ext cx="4615307" cy="6070220"/>
          </a:xfrm>
          <a:prstGeom prst="rect">
            <a:avLst/>
          </a:prstGeom>
        </p:spPr>
      </p:pic>
    </p:spTree>
    <p:extLst>
      <p:ext uri="{BB962C8B-B14F-4D97-AF65-F5344CB8AC3E}">
        <p14:creationId xmlns:p14="http://schemas.microsoft.com/office/powerpoint/2010/main" val="12800200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759F5E-9CB4-339C-5ED5-59B5D0E77195}"/>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EBEFF5A0-4287-4E85-1742-451B2494B858}"/>
              </a:ext>
            </a:extLst>
          </p:cNvPr>
          <p:cNvSpPr>
            <a:spLocks noGrp="1"/>
          </p:cNvSpPr>
          <p:nvPr>
            <p:ph type="body" sz="quarter" idx="10"/>
          </p:nvPr>
        </p:nvSpPr>
        <p:spPr>
          <a:xfrm>
            <a:off x="432261" y="3142210"/>
            <a:ext cx="7916980" cy="1762299"/>
          </a:xfrm>
        </p:spPr>
        <p:txBody>
          <a:bodyPr/>
          <a:lstStyle/>
          <a:p>
            <a:pPr lvl="0">
              <a:spcBef>
                <a:spcPts val="0"/>
              </a:spcBef>
              <a:buClr>
                <a:schemeClr val="lt1"/>
              </a:buClr>
              <a:buSzPts val="4800"/>
            </a:pPr>
            <a:r>
              <a:rPr lang="es-ES" noProof="0" dirty="0"/>
              <a:t>UNIDAD 3.3: Selecciona la formación que mejor se adapte a tu perfil</a:t>
            </a:r>
          </a:p>
        </p:txBody>
      </p:sp>
    </p:spTree>
    <p:extLst>
      <p:ext uri="{BB962C8B-B14F-4D97-AF65-F5344CB8AC3E}">
        <p14:creationId xmlns:p14="http://schemas.microsoft.com/office/powerpoint/2010/main" val="37226467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31">
          <a:extLst>
            <a:ext uri="{FF2B5EF4-FFF2-40B4-BE49-F238E27FC236}">
              <a16:creationId xmlns:a16="http://schemas.microsoft.com/office/drawing/2014/main" id="{0E1113C1-2CD6-4C78-1054-9C1C189E9B60}"/>
            </a:ext>
          </a:extLst>
        </p:cNvPr>
        <p:cNvGrpSpPr/>
        <p:nvPr/>
      </p:nvGrpSpPr>
      <p:grpSpPr>
        <a:xfrm>
          <a:off x="0" y="0"/>
          <a:ext cx="0" cy="0"/>
          <a:chOff x="0" y="0"/>
          <a:chExt cx="0" cy="0"/>
        </a:xfrm>
      </p:grpSpPr>
      <p:sp>
        <p:nvSpPr>
          <p:cNvPr id="333" name="Google Shape;333;g377fcdc439e_0_1212">
            <a:extLst>
              <a:ext uri="{FF2B5EF4-FFF2-40B4-BE49-F238E27FC236}">
                <a16:creationId xmlns:a16="http://schemas.microsoft.com/office/drawing/2014/main" id="{90C7117D-8CBF-E4E0-26FB-A849C3A4EC6D}"/>
              </a:ext>
            </a:extLst>
          </p:cNvPr>
          <p:cNvSpPr txBox="1">
            <a:spLocks noGrp="1"/>
          </p:cNvSpPr>
          <p:nvPr>
            <p:ph type="body" idx="2"/>
          </p:nvPr>
        </p:nvSpPr>
        <p:spPr>
          <a:xfrm>
            <a:off x="4837793" y="2560392"/>
            <a:ext cx="6950400" cy="19545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3A3838"/>
              </a:buClr>
              <a:buSzPts val="2000"/>
              <a:buNone/>
            </a:pPr>
            <a:r>
              <a:rPr lang="es-ES" sz="2200" dirty="0"/>
              <a:t>Explorarás cómo definir tus necesidades de aprendizaje y evaluar las oportunidades de formación.</a:t>
            </a:r>
            <a:endParaRPr lang="es-ES" sz="2200" noProof="0" dirty="0"/>
          </a:p>
          <a:p>
            <a:pPr marL="0" lvl="0" indent="0" algn="l" rtl="0">
              <a:lnSpc>
                <a:spcPct val="90000"/>
              </a:lnSpc>
              <a:spcBef>
                <a:spcPts val="0"/>
              </a:spcBef>
              <a:spcAft>
                <a:spcPts val="0"/>
              </a:spcAft>
              <a:buClr>
                <a:srgbClr val="3A3838"/>
              </a:buClr>
              <a:buSzPts val="2000"/>
              <a:buNone/>
            </a:pPr>
            <a:br>
              <a:rPr lang="es-ES" sz="2200" noProof="0" dirty="0"/>
            </a:br>
            <a:r>
              <a:rPr lang="es-ES" sz="2200" noProof="0" dirty="0"/>
              <a:t>El objetivo es ayudarte a elegir un curso que se adapte a tus objetivos, rutina y motivación, y no solo a lo que hay disponible.</a:t>
            </a:r>
          </a:p>
        </p:txBody>
      </p:sp>
    </p:spTree>
    <p:extLst>
      <p:ext uri="{BB962C8B-B14F-4D97-AF65-F5344CB8AC3E}">
        <p14:creationId xmlns:p14="http://schemas.microsoft.com/office/powerpoint/2010/main" val="130405930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97"/>
        <p:cNvGrpSpPr/>
        <p:nvPr/>
      </p:nvGrpSpPr>
      <p:grpSpPr>
        <a:xfrm>
          <a:off x="0" y="0"/>
          <a:ext cx="0" cy="0"/>
          <a:chOff x="0" y="0"/>
          <a:chExt cx="0" cy="0"/>
        </a:xfrm>
      </p:grpSpPr>
      <p:sp>
        <p:nvSpPr>
          <p:cNvPr id="398" name="Google Shape;398;p2"/>
          <p:cNvSpPr txBox="1">
            <a:spLocks noGrp="1"/>
          </p:cNvSpPr>
          <p:nvPr>
            <p:ph type="body" idx="1"/>
          </p:nvPr>
        </p:nvSpPr>
        <p:spPr>
          <a:xfrm>
            <a:off x="362081" y="391669"/>
            <a:ext cx="6375604" cy="1024175"/>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es-ES" noProof="0" dirty="0"/>
              <a:t>Cómo elegir la formación adecuada para ti</a:t>
            </a:r>
          </a:p>
        </p:txBody>
      </p:sp>
      <p:sp>
        <p:nvSpPr>
          <p:cNvPr id="399" name="Google Shape;399;p2"/>
          <p:cNvSpPr txBox="1">
            <a:spLocks noGrp="1"/>
          </p:cNvSpPr>
          <p:nvPr>
            <p:ph type="body" idx="2"/>
          </p:nvPr>
        </p:nvSpPr>
        <p:spPr>
          <a:xfrm>
            <a:off x="362081" y="1829530"/>
            <a:ext cx="5733919" cy="4636800"/>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1800"/>
              <a:buNone/>
            </a:pPr>
            <a:r>
              <a:rPr lang="es-ES" b="1" noProof="0" dirty="0"/>
              <a:t>Elegir un curso de formación no es solo una decisión técnica, sino también personal.</a:t>
            </a:r>
            <a:br>
              <a:rPr lang="es-ES" noProof="0" dirty="0"/>
            </a:br>
            <a:r>
              <a:rPr lang="es-ES" noProof="0" dirty="0"/>
              <a:t>Requiere una reflexión cuidadosa sobre tus </a:t>
            </a:r>
            <a:r>
              <a:rPr lang="es-ES" b="1" dirty="0"/>
              <a:t>objetivos, necesidades y limitaciones prácticas</a:t>
            </a:r>
            <a:r>
              <a:rPr lang="es-ES" dirty="0"/>
              <a:t>, como el tiempo, la energía y los recursos financieros.</a:t>
            </a:r>
            <a:endParaRPr lang="es-ES" noProof="0" dirty="0"/>
          </a:p>
          <a:p>
            <a:pPr marL="0" lvl="0" indent="0" algn="l" rtl="0">
              <a:lnSpc>
                <a:spcPct val="90000"/>
              </a:lnSpc>
              <a:spcBef>
                <a:spcPts val="1000"/>
              </a:spcBef>
              <a:spcAft>
                <a:spcPts val="0"/>
              </a:spcAft>
              <a:buSzPts val="1800"/>
              <a:buNone/>
            </a:pPr>
            <a:r>
              <a:rPr lang="es-ES" noProof="0" dirty="0"/>
              <a:t>Tomar la decisión correcta te ayudará a:</a:t>
            </a:r>
          </a:p>
          <a:p>
            <a:pPr marL="342900" lvl="0" indent="-342900" algn="l" rtl="0">
              <a:lnSpc>
                <a:spcPct val="90000"/>
              </a:lnSpc>
              <a:spcBef>
                <a:spcPts val="1000"/>
              </a:spcBef>
              <a:spcAft>
                <a:spcPts val="0"/>
              </a:spcAft>
              <a:buClr>
                <a:srgbClr val="E95426"/>
              </a:buClr>
              <a:buSzPts val="1800"/>
              <a:buFont typeface="Noto Sans Symbols"/>
              <a:buChar char="▪"/>
            </a:pPr>
            <a:r>
              <a:rPr lang="es-ES" dirty="0"/>
              <a:t>Evitar perder el tiempo y el dinero</a:t>
            </a:r>
            <a:endParaRPr lang="es-ES" noProof="0" dirty="0"/>
          </a:p>
          <a:p>
            <a:pPr marL="342900" lvl="0" indent="-342900" algn="l" rtl="0">
              <a:lnSpc>
                <a:spcPct val="90000"/>
              </a:lnSpc>
              <a:spcBef>
                <a:spcPts val="1000"/>
              </a:spcBef>
              <a:spcAft>
                <a:spcPts val="0"/>
              </a:spcAft>
              <a:buClr>
                <a:srgbClr val="E95426"/>
              </a:buClr>
              <a:buSzPts val="1800"/>
              <a:buFont typeface="Noto Sans Symbols"/>
              <a:buChar char="▪"/>
            </a:pPr>
            <a:r>
              <a:rPr lang="es-ES" dirty="0"/>
              <a:t>Mantener la motivación y el compromiso</a:t>
            </a:r>
            <a:endParaRPr lang="es-ES" noProof="0" dirty="0"/>
          </a:p>
          <a:p>
            <a:pPr marL="342900" lvl="0" indent="-342900" algn="l" rtl="0">
              <a:lnSpc>
                <a:spcPct val="90000"/>
              </a:lnSpc>
              <a:spcBef>
                <a:spcPts val="1000"/>
              </a:spcBef>
              <a:spcAft>
                <a:spcPts val="0"/>
              </a:spcAft>
              <a:buClr>
                <a:srgbClr val="E95426"/>
              </a:buClr>
              <a:buSzPts val="1800"/>
              <a:buFont typeface="Noto Sans Symbols"/>
              <a:buChar char="▪"/>
            </a:pPr>
            <a:r>
              <a:rPr lang="es-ES" noProof="0" dirty="0"/>
              <a:t>Lograr un progreso real en tu vida personal y profesional</a:t>
            </a:r>
          </a:p>
          <a:p>
            <a:pPr marL="0" lvl="0" indent="0" algn="l" rtl="0">
              <a:lnSpc>
                <a:spcPct val="90000"/>
              </a:lnSpc>
              <a:spcBef>
                <a:spcPts val="1000"/>
              </a:spcBef>
              <a:spcAft>
                <a:spcPts val="0"/>
              </a:spcAft>
              <a:buSzPts val="1800"/>
              <a:buNone/>
            </a:pPr>
            <a:r>
              <a:rPr lang="es-ES" noProof="0" dirty="0"/>
              <a:t>En esta unidad, aprenderás a </a:t>
            </a:r>
            <a:r>
              <a:rPr lang="es-ES" b="1" noProof="0" dirty="0"/>
              <a:t>definir tus necesidades de aprendizaje, evaluar las opciones de formación y seleccionar la que mejor se adapte a tu perfil.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Google Shape;410;p4"/>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es-ES" noProof="0" dirty="0"/>
              <a:t>Establece objetivos de aprendizaje claros</a:t>
            </a:r>
          </a:p>
        </p:txBody>
      </p:sp>
      <p:sp>
        <p:nvSpPr>
          <p:cNvPr id="411" name="Google Shape;411;p4"/>
          <p:cNvSpPr txBox="1">
            <a:spLocks noGrp="1"/>
          </p:cNvSpPr>
          <p:nvPr>
            <p:ph type="body" idx="2"/>
          </p:nvPr>
        </p:nvSpPr>
        <p:spPr>
          <a:xfrm>
            <a:off x="362081" y="1116135"/>
            <a:ext cx="5383573" cy="5453729"/>
          </a:xfrm>
          <a:prstGeom prst="rect">
            <a:avLst/>
          </a:prstGeom>
          <a:noFill/>
          <a:ln>
            <a:noFill/>
          </a:ln>
        </p:spPr>
        <p:txBody>
          <a:bodyPr spcFirstLastPara="1" wrap="square" lIns="91425" tIns="45700" rIns="91425" bIns="45700" anchor="t" anchorCtr="0">
            <a:noAutofit/>
          </a:bodyPr>
          <a:lstStyle/>
          <a:p>
            <a:pPr>
              <a:lnSpc>
                <a:spcPct val="100000"/>
              </a:lnSpc>
              <a:spcBef>
                <a:spcPts val="500"/>
              </a:spcBef>
            </a:pPr>
            <a:r>
              <a:rPr lang="es-ES" noProof="0" dirty="0"/>
              <a:t>Como ya exploramos en el </a:t>
            </a:r>
            <a:r>
              <a:rPr lang="es-ES" b="1" noProof="0" dirty="0"/>
              <a:t>Módulo 1</a:t>
            </a:r>
            <a:r>
              <a:rPr lang="es-ES" noProof="0" dirty="0"/>
              <a:t>, establecer objetivos de aprendizaje claros es una de las cosas más empoderadoras que puedes hacer por ti misma.</a:t>
            </a:r>
          </a:p>
          <a:p>
            <a:pPr>
              <a:lnSpc>
                <a:spcPct val="100000"/>
              </a:lnSpc>
              <a:spcBef>
                <a:spcPts val="500"/>
              </a:spcBef>
            </a:pPr>
            <a:endParaRPr lang="es-ES" noProof="0" dirty="0"/>
          </a:p>
          <a:p>
            <a:pPr>
              <a:lnSpc>
                <a:spcPct val="100000"/>
              </a:lnSpc>
              <a:spcBef>
                <a:spcPts val="500"/>
              </a:spcBef>
            </a:pPr>
            <a:r>
              <a:rPr lang="es-ES" noProof="0" dirty="0"/>
              <a:t>Los objetivos marcan el rumbo: te ayudan a mantenerte centrada, motivada y organizada. Te permiten </a:t>
            </a:r>
            <a:r>
              <a:rPr lang="es-ES" b="1" noProof="0" dirty="0"/>
              <a:t>seguir tu proceso</a:t>
            </a:r>
            <a:r>
              <a:rPr lang="es-ES" noProof="0" dirty="0"/>
              <a:t> y celebrar los pequeños éxitos, lo cual es especialmente importante cuando se retoma el aprendizaje en una etapa tardía de la vida. </a:t>
            </a:r>
          </a:p>
          <a:p>
            <a:pPr>
              <a:lnSpc>
                <a:spcPct val="100000"/>
              </a:lnSpc>
              <a:spcBef>
                <a:spcPts val="500"/>
              </a:spcBef>
            </a:pPr>
            <a:endParaRPr lang="es-ES" noProof="0" dirty="0"/>
          </a:p>
          <a:p>
            <a:pPr>
              <a:lnSpc>
                <a:spcPct val="100000"/>
              </a:lnSpc>
              <a:spcBef>
                <a:spcPts val="500"/>
              </a:spcBef>
            </a:pPr>
            <a:r>
              <a:rPr lang="es-ES" dirty="0"/>
              <a:t>Sin objetivos, es fácil sentirse perdida o desanimada</a:t>
            </a:r>
            <a:r>
              <a:rPr lang="es-ES" noProof="0" dirty="0"/>
              <a:t>.</a:t>
            </a:r>
          </a:p>
          <a:p>
            <a:pPr>
              <a:lnSpc>
                <a:spcPct val="100000"/>
              </a:lnSpc>
              <a:spcBef>
                <a:spcPts val="500"/>
              </a:spcBef>
            </a:pPr>
            <a:r>
              <a:rPr lang="es-ES" noProof="0" dirty="0"/>
              <a:t>Puede que empieces cursos que no te convienen o que abandones, no porque no puedas finalizarlos, sino porque no sabes hacia dónde</a:t>
            </a:r>
            <a:r>
              <a:rPr lang="es-ES" dirty="0"/>
              <a:t> te diriges</a:t>
            </a:r>
            <a:r>
              <a:rPr lang="es-ES" noProof="0" dirty="0"/>
              <a:t>.</a:t>
            </a:r>
          </a:p>
          <a:p>
            <a:pPr marL="0" lvl="0" indent="0" algn="l">
              <a:lnSpc>
                <a:spcPct val="90000"/>
              </a:lnSpc>
              <a:spcBef>
                <a:spcPts val="0"/>
              </a:spcBef>
              <a:spcAft>
                <a:spcPts val="0"/>
              </a:spcAft>
              <a:buSzPts val="1800"/>
              <a:buNone/>
            </a:pPr>
            <a:endParaRPr lang="es-ES" noProof="0" dirty="0"/>
          </a:p>
        </p:txBody>
      </p:sp>
      <p:sp>
        <p:nvSpPr>
          <p:cNvPr id="412" name="Google Shape;412;p4"/>
          <p:cNvSpPr txBox="1">
            <a:spLocks noGrp="1"/>
          </p:cNvSpPr>
          <p:nvPr>
            <p:ph type="body" idx="3"/>
          </p:nvPr>
        </p:nvSpPr>
        <p:spPr>
          <a:xfrm>
            <a:off x="5745654" y="805402"/>
            <a:ext cx="6446346" cy="5453729"/>
          </a:xfrm>
          <a:prstGeom prst="rect">
            <a:avLst/>
          </a:prstGeom>
          <a:noFill/>
          <a:ln>
            <a:noFill/>
          </a:ln>
        </p:spPr>
        <p:txBody>
          <a:bodyPr spcFirstLastPara="1" wrap="square" lIns="91425" tIns="45700" rIns="91425" bIns="45700" anchor="t" anchorCtr="0">
            <a:noAutofit/>
          </a:bodyPr>
          <a:lstStyle/>
          <a:p>
            <a:pPr marL="0" lvl="0" indent="0">
              <a:spcBef>
                <a:spcPts val="0"/>
              </a:spcBef>
            </a:pPr>
            <a:r>
              <a:rPr lang="es-ES" b="1" noProof="0" dirty="0"/>
              <a:t>Un método sencillo: </a:t>
            </a:r>
            <a:r>
              <a:rPr lang="es-ES" b="1" dirty="0"/>
              <a:t>objetivos </a:t>
            </a:r>
            <a:r>
              <a:rPr lang="es-ES" b="1" noProof="0" dirty="0"/>
              <a:t>SMART</a:t>
            </a:r>
            <a:endParaRPr lang="es-ES" noProof="0" dirty="0"/>
          </a:p>
          <a:p>
            <a:pPr marL="0" lvl="0" indent="0" algn="l" rtl="0">
              <a:lnSpc>
                <a:spcPct val="90000"/>
              </a:lnSpc>
              <a:spcBef>
                <a:spcPts val="1000"/>
              </a:spcBef>
              <a:spcAft>
                <a:spcPts val="0"/>
              </a:spcAft>
              <a:buClr>
                <a:srgbClr val="171616"/>
              </a:buClr>
              <a:buSzPts val="1800"/>
              <a:buNone/>
            </a:pPr>
            <a:r>
              <a:rPr lang="es-ES" noProof="0" dirty="0"/>
              <a:t>Piensa en un objetivo de aprendizaje como un GPS. </a:t>
            </a:r>
          </a:p>
          <a:p>
            <a:pPr marL="0" lvl="0" indent="0" algn="l" rtl="0">
              <a:lnSpc>
                <a:spcPct val="90000"/>
              </a:lnSpc>
              <a:spcBef>
                <a:spcPts val="0"/>
              </a:spcBef>
              <a:spcAft>
                <a:spcPts val="0"/>
              </a:spcAft>
              <a:buClr>
                <a:srgbClr val="171616"/>
              </a:buClr>
              <a:buSzPts val="1800"/>
              <a:buNone/>
            </a:pPr>
            <a:r>
              <a:rPr lang="es-ES" noProof="0" dirty="0"/>
              <a:t>Sin él, puede que sigas avanzando, pero nunca sabrás realmente si te estás acercando a tu objetivo.</a:t>
            </a:r>
          </a:p>
          <a:p>
            <a:pPr marL="0" lvl="0" indent="0" algn="l" rtl="0">
              <a:lnSpc>
                <a:spcPct val="90000"/>
              </a:lnSpc>
              <a:spcBef>
                <a:spcPts val="1000"/>
              </a:spcBef>
              <a:spcAft>
                <a:spcPts val="0"/>
              </a:spcAft>
              <a:buClr>
                <a:srgbClr val="171616"/>
              </a:buClr>
              <a:buSzPts val="1800"/>
              <a:buNone/>
            </a:pPr>
            <a:r>
              <a:rPr lang="es-ES" noProof="0" dirty="0"/>
              <a:t>Asegúrate de que tus objetivos sean:</a:t>
            </a:r>
          </a:p>
          <a:p>
            <a:pPr marL="0" lvl="0" indent="0" algn="l" rtl="0">
              <a:lnSpc>
                <a:spcPct val="90000"/>
              </a:lnSpc>
              <a:spcBef>
                <a:spcPts val="1000"/>
              </a:spcBef>
              <a:spcAft>
                <a:spcPts val="0"/>
              </a:spcAft>
              <a:buClr>
                <a:srgbClr val="171616"/>
              </a:buClr>
              <a:buSzPts val="1800"/>
              <a:buNone/>
            </a:pPr>
            <a:r>
              <a:rPr lang="es-ES" b="1" noProof="0" dirty="0"/>
              <a:t>Específico</a:t>
            </a:r>
            <a:r>
              <a:rPr lang="es-ES" noProof="0" dirty="0"/>
              <a:t> → ¿Qué es exactamente lo que quieres aprender?</a:t>
            </a:r>
          </a:p>
          <a:p>
            <a:pPr marL="0" lvl="0" indent="0" algn="l" rtl="0">
              <a:lnSpc>
                <a:spcPct val="90000"/>
              </a:lnSpc>
              <a:spcBef>
                <a:spcPts val="1000"/>
              </a:spcBef>
              <a:spcAft>
                <a:spcPts val="0"/>
              </a:spcAft>
              <a:buClr>
                <a:srgbClr val="171616"/>
              </a:buClr>
              <a:buSzPts val="1800"/>
              <a:buNone/>
            </a:pPr>
            <a:r>
              <a:rPr lang="es-ES" b="1" noProof="0" dirty="0"/>
              <a:t>Medible</a:t>
            </a:r>
            <a:r>
              <a:rPr lang="es-ES" noProof="0" dirty="0"/>
              <a:t> → ¿Puedes hacer un seguimiento de tu progreso?</a:t>
            </a:r>
          </a:p>
          <a:p>
            <a:pPr marL="0" lvl="0" indent="0" algn="l" rtl="0">
              <a:lnSpc>
                <a:spcPct val="90000"/>
              </a:lnSpc>
              <a:spcBef>
                <a:spcPts val="1000"/>
              </a:spcBef>
              <a:spcAft>
                <a:spcPts val="0"/>
              </a:spcAft>
              <a:buClr>
                <a:srgbClr val="171616"/>
              </a:buClr>
              <a:buSzPts val="1800"/>
              <a:buNone/>
            </a:pPr>
            <a:r>
              <a:rPr lang="es-ES" b="1" noProof="0" dirty="0"/>
              <a:t>Alcanzable</a:t>
            </a:r>
            <a:r>
              <a:rPr lang="es-ES" noProof="0" dirty="0"/>
              <a:t> → </a:t>
            </a:r>
            <a:r>
              <a:rPr lang="es-ES" dirty="0"/>
              <a:t>¿Es realista teniendo en cuenta tu tiempo y tus habilidades</a:t>
            </a:r>
            <a:r>
              <a:rPr lang="es-ES" noProof="0" dirty="0"/>
              <a:t>?</a:t>
            </a:r>
          </a:p>
          <a:p>
            <a:pPr marL="0" lvl="0" indent="0" algn="l" rtl="0">
              <a:lnSpc>
                <a:spcPct val="90000"/>
              </a:lnSpc>
              <a:spcBef>
                <a:spcPts val="1000"/>
              </a:spcBef>
              <a:spcAft>
                <a:spcPts val="0"/>
              </a:spcAft>
              <a:buClr>
                <a:srgbClr val="171616"/>
              </a:buClr>
              <a:buSzPts val="1800"/>
              <a:buNone/>
            </a:pPr>
            <a:r>
              <a:rPr lang="es-ES" b="1" noProof="0" dirty="0"/>
              <a:t>Relevante</a:t>
            </a:r>
            <a:r>
              <a:rPr lang="es-ES" noProof="0" dirty="0"/>
              <a:t> → ¿Está relacionado con tus necesidades o tus sueños ?</a:t>
            </a:r>
          </a:p>
          <a:p>
            <a:pPr marL="0" lvl="0" indent="0" algn="l" rtl="0">
              <a:lnSpc>
                <a:spcPct val="90000"/>
              </a:lnSpc>
              <a:spcBef>
                <a:spcPts val="1000"/>
              </a:spcBef>
              <a:spcAft>
                <a:spcPts val="0"/>
              </a:spcAft>
              <a:buClr>
                <a:srgbClr val="171616"/>
              </a:buClr>
              <a:buSzPts val="1800"/>
              <a:buNone/>
            </a:pPr>
            <a:r>
              <a:rPr lang="es-ES" b="1" noProof="0" dirty="0"/>
              <a:t>Con tiempo limitado</a:t>
            </a:r>
            <a:r>
              <a:rPr lang="es-ES" noProof="0" dirty="0"/>
              <a:t> → ¿Cuándo lo vas a conseguir?</a:t>
            </a:r>
          </a:p>
          <a:p>
            <a:pPr marL="0" lvl="0" indent="0" algn="l" rtl="0">
              <a:lnSpc>
                <a:spcPct val="90000"/>
              </a:lnSpc>
              <a:spcBef>
                <a:spcPts val="1000"/>
              </a:spcBef>
              <a:spcAft>
                <a:spcPts val="0"/>
              </a:spcAft>
              <a:buClr>
                <a:srgbClr val="171616"/>
              </a:buClr>
              <a:buSzPts val="1800"/>
              <a:buNone/>
            </a:pPr>
            <a:endParaRPr lang="es-ES" noProof="0" dirty="0"/>
          </a:p>
        </p:txBody>
      </p:sp>
      <p:pic>
        <p:nvPicPr>
          <p:cNvPr id="4" name="Immagine 3" descr="Immagine che contiene testo, Carattere, calligrafia, schermata&#10;&#10;Il contenuto generato dall&amp;#39;IA potrebbe non essere corretto.">
            <a:extLst>
              <a:ext uri="{FF2B5EF4-FFF2-40B4-BE49-F238E27FC236}">
                <a16:creationId xmlns:a16="http://schemas.microsoft.com/office/drawing/2014/main" id="{2F407F1E-31F4-DD29-1C26-33C69EF8AFBC}"/>
              </a:ext>
            </a:extLst>
          </p:cNvPr>
          <p:cNvPicPr>
            <a:picLocks noChangeAspect="1"/>
          </p:cNvPicPr>
          <p:nvPr/>
        </p:nvPicPr>
        <p:blipFill>
          <a:blip r:embed="rId4"/>
          <a:srcRect l="-225" t="2339" r="1689"/>
          <a:stretch>
            <a:fillRect/>
          </a:stretch>
        </p:blipFill>
        <p:spPr>
          <a:xfrm>
            <a:off x="6001002" y="4528806"/>
            <a:ext cx="4190402" cy="2329194"/>
          </a:xfrm>
          <a:prstGeom prst="rect">
            <a:avLst/>
          </a:prstGeom>
          <a:ln w="6350" cap="sq">
            <a:noFill/>
            <a:prstDash val="solid"/>
            <a:miter lim="800000"/>
          </a:ln>
          <a:effectLst>
            <a:outerShdw blurRad="50800" dist="38100" dir="2700000" algn="tl" rotWithShape="0">
              <a:srgbClr val="000000">
                <a:alpha val="43000"/>
              </a:srgbClr>
            </a:outerShdw>
          </a:effectLst>
        </p:spPr>
      </p:pic>
    </p:spTree>
  </p:cSld>
  <p:clrMapOvr>
    <a:masterClrMapping/>
  </p:clrMapOvr>
  <p:extLst>
    <p:ext uri="{6950BFC3-D8DA-4A85-94F7-54DA5524770B}">
      <p188:commentRel xmlns:p188="http://schemas.microsoft.com/office/powerpoint/2018/8/main" r:id="rId3"/>
    </p:ext>
  </p:extLs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16"/>
        <p:cNvGrpSpPr/>
        <p:nvPr/>
      </p:nvGrpSpPr>
      <p:grpSpPr>
        <a:xfrm>
          <a:off x="0" y="0"/>
          <a:ext cx="0" cy="0"/>
          <a:chOff x="0" y="0"/>
          <a:chExt cx="0" cy="0"/>
        </a:xfrm>
      </p:grpSpPr>
      <p:sp>
        <p:nvSpPr>
          <p:cNvPr id="417" name="Google Shape;417;p5"/>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es-ES" noProof="0" dirty="0"/>
              <a:t>Cómo comparar diferentes opciones de formación</a:t>
            </a:r>
          </a:p>
        </p:txBody>
      </p:sp>
      <p:grpSp>
        <p:nvGrpSpPr>
          <p:cNvPr id="418" name="Google Shape;418;p5"/>
          <p:cNvGrpSpPr/>
          <p:nvPr/>
        </p:nvGrpSpPr>
        <p:grpSpPr>
          <a:xfrm>
            <a:off x="839316" y="1366898"/>
            <a:ext cx="10275862" cy="3803066"/>
            <a:chOff x="922710" y="2776546"/>
            <a:chExt cx="9620599" cy="3560555"/>
          </a:xfrm>
        </p:grpSpPr>
        <p:sp>
          <p:nvSpPr>
            <p:cNvPr id="419" name="Google Shape;419;p5"/>
            <p:cNvSpPr/>
            <p:nvPr/>
          </p:nvSpPr>
          <p:spPr>
            <a:xfrm>
              <a:off x="922713" y="4137031"/>
              <a:ext cx="839586" cy="839586"/>
            </a:xfrm>
            <a:prstGeom prst="roundRect">
              <a:avLst>
                <a:gd name="adj" fmla="val 16667"/>
              </a:avLst>
            </a:prstGeom>
            <a:solidFill>
              <a:srgbClr val="E9542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s-ES" sz="1800" b="0" i="0" u="none" strike="noStrike" cap="none" noProof="0" dirty="0">
                <a:solidFill>
                  <a:schemeClr val="lt1"/>
                </a:solidFill>
                <a:latin typeface="Calibri"/>
                <a:ea typeface="Calibri"/>
                <a:cs typeface="Calibri"/>
                <a:sym typeface="Calibri"/>
              </a:endParaRPr>
            </a:p>
          </p:txBody>
        </p:sp>
        <p:sp>
          <p:nvSpPr>
            <p:cNvPr id="420" name="Google Shape;420;p5"/>
            <p:cNvSpPr/>
            <p:nvPr/>
          </p:nvSpPr>
          <p:spPr>
            <a:xfrm>
              <a:off x="922713" y="5489439"/>
              <a:ext cx="839586" cy="839586"/>
            </a:xfrm>
            <a:prstGeom prst="roundRect">
              <a:avLst>
                <a:gd name="adj" fmla="val 16667"/>
              </a:avLst>
            </a:prstGeom>
            <a:solidFill>
              <a:srgbClr val="E280A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s-ES" sz="1800" b="0" i="0" u="none" strike="noStrike" cap="none" noProof="0" dirty="0">
                <a:solidFill>
                  <a:schemeClr val="lt1"/>
                </a:solidFill>
                <a:latin typeface="Calibri"/>
                <a:ea typeface="Calibri"/>
                <a:cs typeface="Calibri"/>
                <a:sym typeface="Calibri"/>
              </a:endParaRPr>
            </a:p>
          </p:txBody>
        </p:sp>
        <p:sp>
          <p:nvSpPr>
            <p:cNvPr id="421" name="Google Shape;421;p5"/>
            <p:cNvSpPr/>
            <p:nvPr/>
          </p:nvSpPr>
          <p:spPr>
            <a:xfrm>
              <a:off x="6096000" y="2776546"/>
              <a:ext cx="839586" cy="839586"/>
            </a:xfrm>
            <a:prstGeom prst="roundRect">
              <a:avLst>
                <a:gd name="adj" fmla="val 16667"/>
              </a:avLst>
            </a:prstGeom>
            <a:solidFill>
              <a:srgbClr val="E280AC"/>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s-ES" sz="1800" b="0" i="0" u="none" strike="noStrike" cap="none" noProof="0" dirty="0">
                <a:solidFill>
                  <a:schemeClr val="lt1"/>
                </a:solidFill>
                <a:latin typeface="Calibri"/>
                <a:ea typeface="Calibri"/>
                <a:cs typeface="Calibri"/>
                <a:sym typeface="Calibri"/>
              </a:endParaRPr>
            </a:p>
          </p:txBody>
        </p:sp>
        <p:sp>
          <p:nvSpPr>
            <p:cNvPr id="422" name="Google Shape;422;p5"/>
            <p:cNvSpPr/>
            <p:nvPr/>
          </p:nvSpPr>
          <p:spPr>
            <a:xfrm>
              <a:off x="6096000" y="4137031"/>
              <a:ext cx="839586" cy="839586"/>
            </a:xfrm>
            <a:prstGeom prst="roundRect">
              <a:avLst>
                <a:gd name="adj" fmla="val 16667"/>
              </a:avLst>
            </a:prstGeom>
            <a:solidFill>
              <a:srgbClr val="E9542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s-ES" sz="1800" b="0" i="0" u="none" strike="noStrike" cap="none" noProof="0" dirty="0">
                <a:solidFill>
                  <a:schemeClr val="lt1"/>
                </a:solidFill>
                <a:latin typeface="Calibri"/>
                <a:ea typeface="Calibri"/>
                <a:cs typeface="Calibri"/>
                <a:sym typeface="Calibri"/>
              </a:endParaRPr>
            </a:p>
          </p:txBody>
        </p:sp>
        <p:sp>
          <p:nvSpPr>
            <p:cNvPr id="423" name="Google Shape;423;p5"/>
            <p:cNvSpPr/>
            <p:nvPr/>
          </p:nvSpPr>
          <p:spPr>
            <a:xfrm>
              <a:off x="6096000" y="5497515"/>
              <a:ext cx="839586" cy="839586"/>
            </a:xfrm>
            <a:prstGeom prst="roundRect">
              <a:avLst>
                <a:gd name="adj" fmla="val 16667"/>
              </a:avLst>
            </a:prstGeom>
            <a:solidFill>
              <a:srgbClr val="E644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s-ES" sz="1800" b="0" i="0" u="none" strike="noStrike" cap="none" noProof="0" dirty="0">
                <a:solidFill>
                  <a:schemeClr val="lt1"/>
                </a:solidFill>
                <a:latin typeface="Calibri"/>
                <a:ea typeface="Calibri"/>
                <a:cs typeface="Calibri"/>
                <a:sym typeface="Calibri"/>
              </a:endParaRPr>
            </a:p>
          </p:txBody>
        </p:sp>
        <p:sp>
          <p:nvSpPr>
            <p:cNvPr id="424" name="Google Shape;424;p5"/>
            <p:cNvSpPr/>
            <p:nvPr/>
          </p:nvSpPr>
          <p:spPr>
            <a:xfrm>
              <a:off x="922713" y="2776546"/>
              <a:ext cx="839586" cy="839586"/>
            </a:xfrm>
            <a:prstGeom prst="roundRect">
              <a:avLst>
                <a:gd name="adj" fmla="val 16667"/>
              </a:avLst>
            </a:prstGeom>
            <a:solidFill>
              <a:srgbClr val="E64424"/>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s-ES" sz="1800" b="0" i="0" u="none" strike="noStrike" cap="none" noProof="0" dirty="0">
                <a:solidFill>
                  <a:schemeClr val="lt1"/>
                </a:solidFill>
                <a:latin typeface="Calibri"/>
                <a:ea typeface="Calibri"/>
                <a:cs typeface="Calibri"/>
                <a:sym typeface="Calibri"/>
              </a:endParaRPr>
            </a:p>
          </p:txBody>
        </p:sp>
        <p:sp>
          <p:nvSpPr>
            <p:cNvPr id="425" name="Google Shape;425;p5"/>
            <p:cNvSpPr/>
            <p:nvPr/>
          </p:nvSpPr>
          <p:spPr>
            <a:xfrm>
              <a:off x="922713" y="2776546"/>
              <a:ext cx="4447309" cy="839586"/>
            </a:xfrm>
            <a:prstGeom prst="roundRect">
              <a:avLst>
                <a:gd name="adj" fmla="val 16667"/>
              </a:avLst>
            </a:prstGeom>
            <a:noFill/>
            <a:ln w="9525" cap="flat" cmpd="sng">
              <a:solidFill>
                <a:srgbClr val="E6442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s-ES" sz="1800" b="0" i="0" u="none" strike="noStrike" cap="none" noProof="0" dirty="0">
                <a:solidFill>
                  <a:schemeClr val="lt1"/>
                </a:solidFill>
                <a:latin typeface="Calibri"/>
                <a:ea typeface="Calibri"/>
                <a:cs typeface="Calibri"/>
                <a:sym typeface="Calibri"/>
              </a:endParaRPr>
            </a:p>
          </p:txBody>
        </p:sp>
        <p:sp>
          <p:nvSpPr>
            <p:cNvPr id="426" name="Google Shape;426;p5"/>
            <p:cNvSpPr/>
            <p:nvPr/>
          </p:nvSpPr>
          <p:spPr>
            <a:xfrm>
              <a:off x="922710" y="4137031"/>
              <a:ext cx="4447309" cy="839586"/>
            </a:xfrm>
            <a:prstGeom prst="roundRect">
              <a:avLst>
                <a:gd name="adj" fmla="val 16667"/>
              </a:avLst>
            </a:prstGeom>
            <a:noFill/>
            <a:ln w="9525" cap="flat" cmpd="sng">
              <a:solidFill>
                <a:srgbClr val="E9542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s-ES" sz="1800" b="0" i="0" u="none" strike="noStrike" cap="none" noProof="0" dirty="0">
                <a:solidFill>
                  <a:schemeClr val="lt1"/>
                </a:solidFill>
                <a:latin typeface="Calibri"/>
                <a:ea typeface="Calibri"/>
                <a:cs typeface="Calibri"/>
                <a:sym typeface="Calibri"/>
              </a:endParaRPr>
            </a:p>
          </p:txBody>
        </p:sp>
        <p:sp>
          <p:nvSpPr>
            <p:cNvPr id="427" name="Google Shape;427;p5"/>
            <p:cNvSpPr/>
            <p:nvPr/>
          </p:nvSpPr>
          <p:spPr>
            <a:xfrm>
              <a:off x="922711" y="5486337"/>
              <a:ext cx="4447309" cy="839586"/>
            </a:xfrm>
            <a:prstGeom prst="roundRect">
              <a:avLst>
                <a:gd name="adj" fmla="val 16667"/>
              </a:avLst>
            </a:prstGeom>
            <a:noFill/>
            <a:ln w="9525" cap="flat" cmpd="sng">
              <a:solidFill>
                <a:srgbClr val="E280A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s-ES" sz="1800" b="0" i="0" u="none" strike="noStrike" cap="none" noProof="0" dirty="0">
                <a:solidFill>
                  <a:schemeClr val="lt1"/>
                </a:solidFill>
                <a:latin typeface="Calibri"/>
                <a:ea typeface="Calibri"/>
                <a:cs typeface="Calibri"/>
                <a:sym typeface="Calibri"/>
              </a:endParaRPr>
            </a:p>
          </p:txBody>
        </p:sp>
        <p:sp>
          <p:nvSpPr>
            <p:cNvPr id="428" name="Google Shape;428;p5"/>
            <p:cNvSpPr/>
            <p:nvPr/>
          </p:nvSpPr>
          <p:spPr>
            <a:xfrm>
              <a:off x="6096000" y="2776546"/>
              <a:ext cx="4447309" cy="839586"/>
            </a:xfrm>
            <a:prstGeom prst="roundRect">
              <a:avLst>
                <a:gd name="adj" fmla="val 16667"/>
              </a:avLst>
            </a:prstGeom>
            <a:noFill/>
            <a:ln w="9525" cap="flat" cmpd="sng">
              <a:solidFill>
                <a:srgbClr val="E280A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s-ES" sz="1800" b="0" i="0" u="none" strike="noStrike" cap="none" noProof="0" dirty="0">
                <a:solidFill>
                  <a:schemeClr val="lt1"/>
                </a:solidFill>
                <a:latin typeface="Calibri"/>
                <a:ea typeface="Calibri"/>
                <a:cs typeface="Calibri"/>
                <a:sym typeface="Calibri"/>
              </a:endParaRPr>
            </a:p>
          </p:txBody>
        </p:sp>
        <p:sp>
          <p:nvSpPr>
            <p:cNvPr id="429" name="Google Shape;429;p5"/>
            <p:cNvSpPr/>
            <p:nvPr/>
          </p:nvSpPr>
          <p:spPr>
            <a:xfrm>
              <a:off x="6096000" y="4137031"/>
              <a:ext cx="4447309" cy="839586"/>
            </a:xfrm>
            <a:prstGeom prst="roundRect">
              <a:avLst>
                <a:gd name="adj" fmla="val 16667"/>
              </a:avLst>
            </a:prstGeom>
            <a:noFill/>
            <a:ln w="9525" cap="flat" cmpd="sng">
              <a:solidFill>
                <a:srgbClr val="E95426"/>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s-ES" sz="1800" b="0" i="0" u="none" strike="noStrike" cap="none" noProof="0" dirty="0">
                <a:solidFill>
                  <a:schemeClr val="lt1"/>
                </a:solidFill>
                <a:latin typeface="Calibri"/>
                <a:ea typeface="Calibri"/>
                <a:cs typeface="Calibri"/>
                <a:sym typeface="Calibri"/>
              </a:endParaRPr>
            </a:p>
          </p:txBody>
        </p:sp>
        <p:sp>
          <p:nvSpPr>
            <p:cNvPr id="430" name="Google Shape;430;p5"/>
            <p:cNvSpPr/>
            <p:nvPr/>
          </p:nvSpPr>
          <p:spPr>
            <a:xfrm>
              <a:off x="6096000" y="5497515"/>
              <a:ext cx="4447309" cy="839586"/>
            </a:xfrm>
            <a:prstGeom prst="roundRect">
              <a:avLst>
                <a:gd name="adj" fmla="val 16667"/>
              </a:avLst>
            </a:prstGeom>
            <a:noFill/>
            <a:ln w="9525" cap="flat" cmpd="sng">
              <a:solidFill>
                <a:srgbClr val="E64424"/>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s-ES" sz="1800" b="0" i="0" u="none" strike="noStrike" cap="none" noProof="0" dirty="0">
                <a:solidFill>
                  <a:schemeClr val="lt1"/>
                </a:solidFill>
                <a:latin typeface="Calibri"/>
                <a:ea typeface="Calibri"/>
                <a:cs typeface="Calibri"/>
                <a:sym typeface="Calibri"/>
              </a:endParaRPr>
            </a:p>
          </p:txBody>
        </p:sp>
      </p:grpSp>
      <p:sp>
        <p:nvSpPr>
          <p:cNvPr id="431" name="Google Shape;431;p5"/>
          <p:cNvSpPr txBox="1"/>
          <p:nvPr/>
        </p:nvSpPr>
        <p:spPr>
          <a:xfrm>
            <a:off x="1884347" y="1405755"/>
            <a:ext cx="3556932" cy="83095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1600" b="1" i="0" u="none" strike="noStrike" cap="none" noProof="0" dirty="0">
                <a:solidFill>
                  <a:schemeClr val="dk1"/>
                </a:solidFill>
                <a:latin typeface="Calibri"/>
                <a:ea typeface="Calibri"/>
                <a:cs typeface="Calibri"/>
                <a:sym typeface="Calibri"/>
              </a:rPr>
              <a:t>Contenido del curso</a:t>
            </a:r>
            <a:br>
              <a:rPr lang="es-ES" sz="1600" b="0" i="0" u="none" strike="noStrike" cap="none" noProof="0" dirty="0">
                <a:solidFill>
                  <a:schemeClr val="dk1"/>
                </a:solidFill>
                <a:latin typeface="Calibri"/>
                <a:ea typeface="Calibri"/>
                <a:cs typeface="Calibri"/>
                <a:sym typeface="Calibri"/>
              </a:rPr>
            </a:br>
            <a:r>
              <a:rPr lang="es-ES" sz="1600" b="0" i="0" u="none" strike="noStrike" cap="none" noProof="0" dirty="0">
                <a:solidFill>
                  <a:schemeClr val="dk1"/>
                </a:solidFill>
                <a:latin typeface="Calibri"/>
                <a:ea typeface="Calibri"/>
                <a:cs typeface="Calibri"/>
                <a:sym typeface="Calibri"/>
              </a:rPr>
              <a:t>¿Se ajusta a tus necesidades y objetivos de aprendizaje?</a:t>
            </a:r>
            <a:endParaRPr lang="es-ES" sz="1600" b="0" i="0" u="none" strike="noStrike" cap="none" noProof="0" dirty="0">
              <a:solidFill>
                <a:srgbClr val="171616"/>
              </a:solidFill>
              <a:latin typeface="Calibri"/>
              <a:ea typeface="Calibri"/>
              <a:cs typeface="Calibri"/>
              <a:sym typeface="Calibri"/>
            </a:endParaRPr>
          </a:p>
        </p:txBody>
      </p:sp>
      <p:sp>
        <p:nvSpPr>
          <p:cNvPr id="432" name="Google Shape;432;p5"/>
          <p:cNvSpPr txBox="1"/>
          <p:nvPr/>
        </p:nvSpPr>
        <p:spPr>
          <a:xfrm>
            <a:off x="7409989" y="1432672"/>
            <a:ext cx="3556932" cy="83095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1600" b="1" i="0" u="none" strike="noStrike" cap="none" noProof="0" dirty="0">
                <a:solidFill>
                  <a:schemeClr val="dk1"/>
                </a:solidFill>
                <a:latin typeface="Calibri"/>
                <a:ea typeface="Calibri"/>
                <a:cs typeface="Calibri"/>
                <a:sym typeface="Calibri"/>
              </a:rPr>
              <a:t>Costes y ayuda financiera</a:t>
            </a:r>
            <a:br>
              <a:rPr lang="es-ES" sz="1600" b="0" i="0" u="none" strike="noStrike" cap="none" noProof="0" dirty="0">
                <a:solidFill>
                  <a:schemeClr val="dk1"/>
                </a:solidFill>
                <a:latin typeface="Calibri"/>
                <a:ea typeface="Calibri"/>
                <a:cs typeface="Calibri"/>
                <a:sym typeface="Calibri"/>
              </a:rPr>
            </a:br>
            <a:r>
              <a:rPr lang="es-ES" sz="1600" b="0" i="0" u="none" strike="noStrike" cap="none" noProof="0" dirty="0">
                <a:solidFill>
                  <a:schemeClr val="dk1"/>
                </a:solidFill>
                <a:latin typeface="Calibri"/>
                <a:ea typeface="Calibri"/>
                <a:cs typeface="Calibri"/>
                <a:sym typeface="Calibri"/>
              </a:rPr>
              <a:t>¿Es asequible? ¿Hay becas u opciones gratuitas disponibles?</a:t>
            </a:r>
            <a:endParaRPr lang="es-ES" sz="1600" noProof="0" dirty="0">
              <a:solidFill>
                <a:srgbClr val="171616"/>
              </a:solidFill>
              <a:latin typeface="Calibri"/>
              <a:ea typeface="Calibri"/>
              <a:cs typeface="Calibri"/>
              <a:sym typeface="Calibri"/>
            </a:endParaRPr>
          </a:p>
        </p:txBody>
      </p:sp>
      <p:sp>
        <p:nvSpPr>
          <p:cNvPr id="433" name="Google Shape;433;p5"/>
          <p:cNvSpPr txBox="1"/>
          <p:nvPr/>
        </p:nvSpPr>
        <p:spPr>
          <a:xfrm>
            <a:off x="1884347" y="2910006"/>
            <a:ext cx="3556800" cy="83095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1600" b="1" noProof="0" dirty="0">
                <a:solidFill>
                  <a:schemeClr val="dk1"/>
                </a:solidFill>
                <a:latin typeface="Calibri"/>
                <a:ea typeface="Calibri"/>
                <a:cs typeface="Calibri"/>
                <a:sym typeface="Calibri"/>
              </a:rPr>
              <a:t>Duración y horario</a:t>
            </a:r>
            <a:br>
              <a:rPr lang="es-ES" sz="1600" noProof="0" dirty="0">
                <a:solidFill>
                  <a:schemeClr val="dk1"/>
                </a:solidFill>
                <a:latin typeface="Calibri"/>
                <a:ea typeface="Calibri"/>
                <a:cs typeface="Calibri"/>
                <a:sym typeface="Calibri"/>
              </a:rPr>
            </a:br>
            <a:r>
              <a:rPr lang="es-ES" sz="1600" noProof="0" dirty="0">
                <a:solidFill>
                  <a:schemeClr val="dk1"/>
                </a:solidFill>
                <a:latin typeface="Calibri"/>
                <a:ea typeface="Calibri"/>
                <a:cs typeface="Calibri"/>
                <a:sym typeface="Calibri"/>
              </a:rPr>
              <a:t>¿Puedes asistir a las sesiones de forma realista?</a:t>
            </a:r>
            <a:endParaRPr lang="es-ES" sz="1600" noProof="0" dirty="0">
              <a:solidFill>
                <a:srgbClr val="171616"/>
              </a:solidFill>
              <a:latin typeface="Calibri"/>
              <a:ea typeface="Calibri"/>
              <a:cs typeface="Calibri"/>
              <a:sym typeface="Calibri"/>
            </a:endParaRPr>
          </a:p>
        </p:txBody>
      </p:sp>
      <p:sp>
        <p:nvSpPr>
          <p:cNvPr id="434" name="Google Shape;434;p5"/>
          <p:cNvSpPr txBox="1"/>
          <p:nvPr/>
        </p:nvSpPr>
        <p:spPr>
          <a:xfrm>
            <a:off x="7409989" y="2852932"/>
            <a:ext cx="3556932" cy="83095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1600" b="1" noProof="0" dirty="0">
                <a:solidFill>
                  <a:schemeClr val="dk1"/>
                </a:solidFill>
                <a:latin typeface="Calibri"/>
                <a:ea typeface="Calibri"/>
                <a:cs typeface="Calibri"/>
                <a:sym typeface="Calibri"/>
              </a:rPr>
              <a:t>Reconocimiento</a:t>
            </a:r>
            <a:br>
              <a:rPr lang="es-ES" sz="1600" noProof="0" dirty="0">
                <a:solidFill>
                  <a:schemeClr val="dk1"/>
                </a:solidFill>
                <a:latin typeface="Calibri"/>
                <a:ea typeface="Calibri"/>
                <a:cs typeface="Calibri"/>
                <a:sym typeface="Calibri"/>
              </a:rPr>
            </a:br>
            <a:r>
              <a:rPr lang="es-ES" sz="1600" noProof="0" dirty="0">
                <a:solidFill>
                  <a:schemeClr val="dk1"/>
                </a:solidFill>
                <a:latin typeface="Calibri"/>
                <a:ea typeface="Calibri"/>
                <a:cs typeface="Calibri"/>
                <a:sym typeface="Calibri"/>
              </a:rPr>
              <a:t>¿El curso ofrece un certificado o titulación?</a:t>
            </a:r>
            <a:endParaRPr lang="es-ES" sz="1600" noProof="0" dirty="0">
              <a:solidFill>
                <a:srgbClr val="171616"/>
              </a:solidFill>
              <a:latin typeface="Calibri"/>
              <a:ea typeface="Calibri"/>
              <a:cs typeface="Calibri"/>
              <a:sym typeface="Calibri"/>
            </a:endParaRPr>
          </a:p>
        </p:txBody>
      </p:sp>
      <p:sp>
        <p:nvSpPr>
          <p:cNvPr id="435" name="Google Shape;435;p5"/>
          <p:cNvSpPr txBox="1"/>
          <p:nvPr/>
        </p:nvSpPr>
        <p:spPr>
          <a:xfrm>
            <a:off x="1884347" y="4248292"/>
            <a:ext cx="3556932" cy="83095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1600" b="1" noProof="0" dirty="0">
                <a:solidFill>
                  <a:schemeClr val="dk1"/>
                </a:solidFill>
                <a:latin typeface="Calibri"/>
                <a:ea typeface="Calibri"/>
                <a:cs typeface="Calibri"/>
                <a:sym typeface="Calibri"/>
              </a:rPr>
              <a:t>Formato</a:t>
            </a:r>
            <a:br>
              <a:rPr lang="es-ES" sz="1600" noProof="0" dirty="0">
                <a:solidFill>
                  <a:schemeClr val="dk1"/>
                </a:solidFill>
                <a:latin typeface="Calibri"/>
                <a:ea typeface="Calibri"/>
                <a:cs typeface="Calibri"/>
                <a:sym typeface="Calibri"/>
              </a:rPr>
            </a:br>
            <a:r>
              <a:rPr lang="es-ES" sz="1600" noProof="0" dirty="0">
                <a:solidFill>
                  <a:schemeClr val="dk1"/>
                </a:solidFill>
                <a:latin typeface="Calibri"/>
                <a:ea typeface="Calibri"/>
                <a:cs typeface="Calibri"/>
                <a:sym typeface="Calibri"/>
              </a:rPr>
              <a:t>¿Es en línea, presencial</a:t>
            </a:r>
            <a:r>
              <a:rPr lang="es-ES" sz="1600" dirty="0">
                <a:solidFill>
                  <a:schemeClr val="dk1"/>
                </a:solidFill>
                <a:latin typeface="Calibri"/>
                <a:ea typeface="Calibri"/>
                <a:cs typeface="Calibri"/>
                <a:sym typeface="Calibri"/>
              </a:rPr>
              <a:t> o</a:t>
            </a:r>
            <a:r>
              <a:rPr lang="es-ES" sz="1600" noProof="0" dirty="0">
                <a:solidFill>
                  <a:schemeClr val="dk1"/>
                </a:solidFill>
                <a:latin typeface="Calibri"/>
                <a:ea typeface="Calibri"/>
                <a:cs typeface="Calibri"/>
                <a:sym typeface="Calibri"/>
              </a:rPr>
              <a:t> híbrido? ¿Cuál se adapta mejor a ti?</a:t>
            </a:r>
            <a:endParaRPr lang="es-ES" sz="1600" noProof="0" dirty="0">
              <a:solidFill>
                <a:srgbClr val="171616"/>
              </a:solidFill>
              <a:latin typeface="Calibri"/>
              <a:ea typeface="Calibri"/>
              <a:cs typeface="Calibri"/>
              <a:sym typeface="Calibri"/>
            </a:endParaRPr>
          </a:p>
        </p:txBody>
      </p:sp>
      <p:sp>
        <p:nvSpPr>
          <p:cNvPr id="436" name="Google Shape;436;p5"/>
          <p:cNvSpPr txBox="1"/>
          <p:nvPr/>
        </p:nvSpPr>
        <p:spPr>
          <a:xfrm>
            <a:off x="7409989" y="4371402"/>
            <a:ext cx="3556800" cy="830956"/>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 sz="1600" b="1" dirty="0">
                <a:solidFill>
                  <a:schemeClr val="dk1"/>
                </a:solidFill>
                <a:latin typeface="Calibri"/>
                <a:ea typeface="Calibri"/>
                <a:cs typeface="Calibri"/>
                <a:sym typeface="Calibri"/>
              </a:rPr>
              <a:t>Formador y organización</a:t>
            </a:r>
            <a:br>
              <a:rPr lang="es-ES" sz="1600" noProof="0" dirty="0">
                <a:solidFill>
                  <a:schemeClr val="dk1"/>
                </a:solidFill>
                <a:latin typeface="Calibri"/>
                <a:ea typeface="Calibri"/>
                <a:cs typeface="Calibri"/>
                <a:sym typeface="Calibri"/>
              </a:rPr>
            </a:br>
            <a:r>
              <a:rPr lang="es-ES" sz="1600" noProof="0" dirty="0">
                <a:solidFill>
                  <a:schemeClr val="dk1"/>
                </a:solidFill>
                <a:latin typeface="Calibri"/>
                <a:ea typeface="Calibri"/>
                <a:cs typeface="Calibri"/>
                <a:sym typeface="Calibri"/>
              </a:rPr>
              <a:t>¿El formador es fiable y tiene experiencia?</a:t>
            </a:r>
            <a:endParaRPr lang="es-ES" noProof="0" dirty="0"/>
          </a:p>
        </p:txBody>
      </p:sp>
      <p:sp>
        <p:nvSpPr>
          <p:cNvPr id="2" name="CasellaDiTesto 1">
            <a:extLst>
              <a:ext uri="{FF2B5EF4-FFF2-40B4-BE49-F238E27FC236}">
                <a16:creationId xmlns:a16="http://schemas.microsoft.com/office/drawing/2014/main" id="{97C047BC-4D2D-FB3F-6C07-37AD8CA03962}"/>
              </a:ext>
            </a:extLst>
          </p:cNvPr>
          <p:cNvSpPr txBox="1"/>
          <p:nvPr/>
        </p:nvSpPr>
        <p:spPr>
          <a:xfrm>
            <a:off x="835230" y="5595257"/>
            <a:ext cx="10660082"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000" noProof="0" dirty="0"/>
              <a:t>📝 </a:t>
            </a:r>
            <a:r>
              <a:rPr lang="es-ES" sz="2000" b="1" noProof="0" dirty="0">
                <a:latin typeface="Calibri"/>
              </a:rPr>
              <a:t>Mini actividad:</a:t>
            </a:r>
            <a:r>
              <a:rPr lang="es-ES" sz="2000" noProof="0" dirty="0">
                <a:latin typeface="Calibri"/>
              </a:rPr>
              <a:t> Elige dos opciones de formación reales o imaginarias. </a:t>
            </a:r>
            <a:endParaRPr lang="es-ES" sz="2000" noProof="0" dirty="0"/>
          </a:p>
          <a:p>
            <a:r>
              <a:rPr lang="es-ES" sz="2000" dirty="0">
                <a:latin typeface="Calibri"/>
              </a:rPr>
              <a:t>Utiliza estos criterios para compararlas y decidir cuál se ajusta mejor a tus objetivos y necesidades</a:t>
            </a:r>
            <a:r>
              <a:rPr lang="es-ES" sz="2000" noProof="0" dirty="0">
                <a:latin typeface="Calibri"/>
              </a:rPr>
              <a:t>.</a:t>
            </a:r>
            <a:endParaRPr lang="es-ES" sz="1800" noProof="0" dirty="0"/>
          </a:p>
        </p:txBody>
      </p:sp>
    </p:spTree>
  </p:cSld>
  <p:clrMapOvr>
    <a:masterClrMapping/>
  </p:clrMapOvr>
  <p:extLst>
    <p:ext uri="{6950BFC3-D8DA-4A85-94F7-54DA5524770B}">
      <p188:commentRel xmlns:p188="http://schemas.microsoft.com/office/powerpoint/2018/8/main" r:id="rId3"/>
    </p:ext>
  </p:extLs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40"/>
        <p:cNvGrpSpPr/>
        <p:nvPr/>
      </p:nvGrpSpPr>
      <p:grpSpPr>
        <a:xfrm>
          <a:off x="0" y="0"/>
          <a:ext cx="0" cy="0"/>
          <a:chOff x="0" y="0"/>
          <a:chExt cx="0" cy="0"/>
        </a:xfrm>
      </p:grpSpPr>
      <p:sp>
        <p:nvSpPr>
          <p:cNvPr id="441" name="Google Shape;441;p6"/>
          <p:cNvSpPr txBox="1">
            <a:spLocks noGrp="1"/>
          </p:cNvSpPr>
          <p:nvPr>
            <p:ph type="body" idx="1"/>
          </p:nvPr>
        </p:nvSpPr>
        <p:spPr>
          <a:xfrm>
            <a:off x="362082" y="321855"/>
            <a:ext cx="7031776" cy="48398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es-ES" noProof="0" dirty="0"/>
              <a:t>Equilibrar la formación con la vida real</a:t>
            </a:r>
          </a:p>
        </p:txBody>
      </p:sp>
      <p:sp>
        <p:nvSpPr>
          <p:cNvPr id="442" name="Google Shape;442;p6"/>
          <p:cNvSpPr txBox="1">
            <a:spLocks noGrp="1"/>
          </p:cNvSpPr>
          <p:nvPr>
            <p:ph type="body" idx="2"/>
          </p:nvPr>
        </p:nvSpPr>
        <p:spPr>
          <a:xfrm>
            <a:off x="362081" y="1230283"/>
            <a:ext cx="6052575" cy="530586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SzPts val="1800"/>
              <a:buNone/>
            </a:pPr>
            <a:r>
              <a:rPr lang="es-ES" noProof="0" dirty="0"/>
              <a:t>Incluso cuando la motivación es alta</a:t>
            </a:r>
            <a:r>
              <a:rPr lang="es-ES" b="1" noProof="0" dirty="0"/>
              <a:t>, no siempre es fácil encontrar tiempo para aprender.</a:t>
            </a:r>
            <a:endParaRPr lang="es-ES" noProof="0" dirty="0"/>
          </a:p>
          <a:p>
            <a:pPr marL="0" lvl="0" indent="0" algn="l" rtl="0">
              <a:lnSpc>
                <a:spcPct val="90000"/>
              </a:lnSpc>
              <a:spcBef>
                <a:spcPts val="1000"/>
              </a:spcBef>
              <a:spcAft>
                <a:spcPts val="0"/>
              </a:spcAft>
              <a:buSzPts val="1800"/>
              <a:buNone/>
            </a:pPr>
            <a:r>
              <a:rPr lang="es-ES" noProof="0" dirty="0"/>
              <a:t>El trabajo, la familia y otras responsabilidades a menudo compiten por tu tiempo y energía.</a:t>
            </a:r>
          </a:p>
          <a:p>
            <a:pPr marL="0" lvl="0" indent="0" algn="l" rtl="0">
              <a:lnSpc>
                <a:spcPct val="90000"/>
              </a:lnSpc>
              <a:spcBef>
                <a:spcPts val="1000"/>
              </a:spcBef>
              <a:spcAft>
                <a:spcPts val="0"/>
              </a:spcAft>
              <a:buSzPts val="1800"/>
              <a:buNone/>
            </a:pPr>
            <a:r>
              <a:rPr lang="es-ES" b="1" noProof="0" dirty="0"/>
              <a:t>Para que la formación sea sostenible, es necesario ser realista y respetuoso con una misma.</a:t>
            </a:r>
          </a:p>
          <a:p>
            <a:pPr marL="0" lvl="0" indent="0" algn="l" rtl="0">
              <a:lnSpc>
                <a:spcPct val="90000"/>
              </a:lnSpc>
              <a:spcBef>
                <a:spcPts val="1000"/>
              </a:spcBef>
              <a:spcAft>
                <a:spcPts val="0"/>
              </a:spcAft>
              <a:buSzPts val="1800"/>
              <a:buNone/>
            </a:pPr>
            <a:r>
              <a:rPr lang="es-ES" noProof="0" dirty="0"/>
              <a:t>Pregúntate:</a:t>
            </a:r>
          </a:p>
          <a:p>
            <a:pPr marL="342900" lvl="0" indent="-342900" algn="l" rtl="0">
              <a:lnSpc>
                <a:spcPct val="90000"/>
              </a:lnSpc>
              <a:spcBef>
                <a:spcPts val="1000"/>
              </a:spcBef>
              <a:spcAft>
                <a:spcPts val="0"/>
              </a:spcAft>
              <a:buClr>
                <a:srgbClr val="E280AC"/>
              </a:buClr>
              <a:buSzPts val="1800"/>
              <a:buFont typeface="Noto Sans Symbols"/>
              <a:buChar char="▪"/>
            </a:pPr>
            <a:r>
              <a:rPr lang="es-ES" noProof="0" dirty="0"/>
              <a:t>¿Cuántas horas puedo dedicar realmente cada semana?</a:t>
            </a:r>
          </a:p>
          <a:p>
            <a:pPr marL="342900" lvl="0" indent="-342900" algn="l" rtl="0">
              <a:lnSpc>
                <a:spcPct val="90000"/>
              </a:lnSpc>
              <a:spcBef>
                <a:spcPts val="1000"/>
              </a:spcBef>
              <a:spcAft>
                <a:spcPts val="0"/>
              </a:spcAft>
              <a:buClr>
                <a:srgbClr val="E280AC"/>
              </a:buClr>
              <a:buSzPts val="1800"/>
              <a:buFont typeface="Noto Sans Symbols"/>
              <a:buChar char="▪"/>
            </a:pPr>
            <a:r>
              <a:rPr lang="es-ES" noProof="0" dirty="0"/>
              <a:t>¿Necesito flexibilidad (cursos a distancia, sesiones grabadas)?</a:t>
            </a:r>
          </a:p>
          <a:p>
            <a:pPr marL="342900" lvl="0" indent="-342900" algn="l" rtl="0">
              <a:lnSpc>
                <a:spcPct val="90000"/>
              </a:lnSpc>
              <a:spcBef>
                <a:spcPts val="1000"/>
              </a:spcBef>
              <a:spcAft>
                <a:spcPts val="0"/>
              </a:spcAft>
              <a:buClr>
                <a:srgbClr val="E280AC"/>
              </a:buClr>
              <a:buSzPts val="1800"/>
              <a:buFont typeface="Noto Sans Symbols"/>
              <a:buChar char="▪"/>
            </a:pPr>
            <a:r>
              <a:rPr lang="es-ES" noProof="0" dirty="0"/>
              <a:t>¿Puedo contar con el apoyo de mi familia o amigos mientras estudio?</a:t>
            </a:r>
          </a:p>
          <a:p>
            <a:pPr marL="0" lvl="0" indent="0" algn="l" rtl="0">
              <a:lnSpc>
                <a:spcPct val="90000"/>
              </a:lnSpc>
              <a:spcBef>
                <a:spcPts val="1000"/>
              </a:spcBef>
              <a:spcAft>
                <a:spcPts val="0"/>
              </a:spcAft>
              <a:buSzPts val="1800"/>
              <a:buNone/>
            </a:pPr>
            <a:endParaRPr lang="es-ES" noProof="0" dirty="0"/>
          </a:p>
          <a:p>
            <a:pPr marL="114300" indent="0">
              <a:buNone/>
            </a:pPr>
            <a:r>
              <a:rPr lang="es-ES" dirty="0"/>
              <a:t>La flexibilidad digital es esencial para las estudiantes adultas; la UE lo destaca en el </a:t>
            </a:r>
            <a:r>
              <a:rPr lang="es-ES" i="1" dirty="0"/>
              <a:t>Plan de Acción de Educación Digital 2021-2027</a:t>
            </a:r>
            <a:r>
              <a:rPr lang="es-ES" dirty="0"/>
              <a:t>. </a:t>
            </a:r>
            <a:r>
              <a:rPr lang="es-ES" i="1" dirty="0"/>
              <a:t>Un buen</a:t>
            </a:r>
            <a:r>
              <a:rPr lang="es-ES" dirty="0"/>
              <a:t> </a:t>
            </a:r>
            <a:r>
              <a:rPr lang="es-ES" i="1" dirty="0"/>
              <a:t>curso</a:t>
            </a:r>
            <a:r>
              <a:rPr lang="es-ES" dirty="0"/>
              <a:t> </a:t>
            </a:r>
            <a:r>
              <a:rPr lang="es-ES" i="1" dirty="0"/>
              <a:t>se adapta</a:t>
            </a:r>
            <a:r>
              <a:rPr lang="es-ES" dirty="0"/>
              <a:t> </a:t>
            </a:r>
            <a:r>
              <a:rPr lang="es-ES" i="1" dirty="0"/>
              <a:t>no</a:t>
            </a:r>
            <a:r>
              <a:rPr lang="es-ES" dirty="0"/>
              <a:t> </a:t>
            </a:r>
            <a:r>
              <a:rPr lang="es-ES" i="1" dirty="0"/>
              <a:t>solo</a:t>
            </a:r>
            <a:r>
              <a:rPr lang="es-ES" dirty="0"/>
              <a:t> </a:t>
            </a:r>
            <a:r>
              <a:rPr lang="es-ES" i="1" dirty="0"/>
              <a:t>a tus</a:t>
            </a:r>
            <a:r>
              <a:rPr lang="es-ES" dirty="0"/>
              <a:t> </a:t>
            </a:r>
            <a:r>
              <a:rPr lang="es-ES" i="1" dirty="0"/>
              <a:t>objetivos, sino</a:t>
            </a:r>
            <a:r>
              <a:rPr lang="es-ES" dirty="0"/>
              <a:t> </a:t>
            </a:r>
            <a:r>
              <a:rPr lang="es-ES" i="1" dirty="0"/>
              <a:t>también</a:t>
            </a:r>
            <a:r>
              <a:rPr lang="es-ES" dirty="0"/>
              <a:t> </a:t>
            </a:r>
            <a:r>
              <a:rPr lang="es-ES" i="1" dirty="0"/>
              <a:t>a tu</a:t>
            </a:r>
            <a:r>
              <a:rPr lang="es-ES" dirty="0"/>
              <a:t> </a:t>
            </a:r>
            <a:r>
              <a:rPr lang="es-ES" i="1" dirty="0"/>
              <a:t>vida.</a:t>
            </a:r>
            <a:endParaRPr lang="es-ES" dirty="0"/>
          </a:p>
          <a:p>
            <a:pPr marL="0" lvl="0" indent="0" algn="l" rtl="0">
              <a:lnSpc>
                <a:spcPct val="90000"/>
              </a:lnSpc>
              <a:spcBef>
                <a:spcPts val="1000"/>
              </a:spcBef>
              <a:spcAft>
                <a:spcPts val="0"/>
              </a:spcAft>
              <a:buSzPts val="1800"/>
              <a:buNone/>
            </a:pPr>
            <a:endParaRPr lang="es-ES" i="1" noProof="0" dirty="0"/>
          </a:p>
        </p:txBody>
      </p:sp>
      <p:pic>
        <p:nvPicPr>
          <p:cNvPr id="443" name="Google Shape;443;p6" title="donna-anziana-del-colpo-medio-che-studia-nell-aula.jpg"/>
          <p:cNvPicPr preferRelativeResize="0">
            <a:picLocks noGrp="1"/>
          </p:cNvPicPr>
          <p:nvPr>
            <p:ph type="pic" idx="3"/>
          </p:nvPr>
        </p:nvPicPr>
        <p:blipFill rotWithShape="1">
          <a:blip r:embed="rId4">
            <a:alphaModFix/>
          </a:blip>
          <a:srcRect t="18318" b="21581"/>
          <a:stretch/>
        </p:blipFill>
        <p:spPr>
          <a:xfrm>
            <a:off x="7573992" y="2334815"/>
            <a:ext cx="4618010" cy="4157932"/>
          </a:xfrm>
          <a:prstGeom prst="rect">
            <a:avLst/>
          </a:prstGeom>
          <a:noFill/>
          <a:ln>
            <a:noFill/>
          </a:ln>
        </p:spPr>
      </p:pic>
    </p:spTree>
  </p:cSld>
  <p:clrMapOvr>
    <a:masterClrMapping/>
  </p:clrMapOvr>
  <p:extLst>
    <p:ext uri="{6950BFC3-D8DA-4A85-94F7-54DA5524770B}">
      <p188:commentRel xmlns:p188="http://schemas.microsoft.com/office/powerpoint/2018/8/main" r:id="rId3"/>
    </p:ext>
  </p:extLs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CasellaDiTesto 14">
            <a:extLst>
              <a:ext uri="{FF2B5EF4-FFF2-40B4-BE49-F238E27FC236}">
                <a16:creationId xmlns:a16="http://schemas.microsoft.com/office/drawing/2014/main" id="{DEDBE5FC-8C53-F3DD-F918-56D688C34295}"/>
              </a:ext>
            </a:extLst>
          </p:cNvPr>
          <p:cNvSpPr txBox="1"/>
          <p:nvPr/>
        </p:nvSpPr>
        <p:spPr>
          <a:xfrm>
            <a:off x="310738" y="320634"/>
            <a:ext cx="5474524"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4000" b="1" noProof="0" dirty="0">
                <a:solidFill>
                  <a:srgbClr val="E64424"/>
                </a:solidFill>
                <a:latin typeface="Calibri"/>
                <a:ea typeface="Calibri"/>
                <a:cs typeface="Calibri"/>
              </a:rPr>
              <a:t>Conclusión del debate</a:t>
            </a:r>
            <a:endParaRPr lang="es-ES" noProof="0" dirty="0"/>
          </a:p>
        </p:txBody>
      </p:sp>
      <p:pic>
        <p:nvPicPr>
          <p:cNvPr id="16" name="Immagine 15" descr="Immagine che contiene Policromia, cerchio, Elementi grafici, arancione&#10;&#10;Il contenuto generato dall&amp;#39;IA potrebbe non essere corretto.">
            <a:extLst>
              <a:ext uri="{FF2B5EF4-FFF2-40B4-BE49-F238E27FC236}">
                <a16:creationId xmlns:a16="http://schemas.microsoft.com/office/drawing/2014/main" id="{3C9B31C9-3176-ABBE-8A97-08CA7D135432}"/>
              </a:ext>
            </a:extLst>
          </p:cNvPr>
          <p:cNvPicPr>
            <a:picLocks noChangeAspect="1"/>
          </p:cNvPicPr>
          <p:nvPr/>
        </p:nvPicPr>
        <p:blipFill>
          <a:blip r:embed="rId2"/>
          <a:stretch>
            <a:fillRect/>
          </a:stretch>
        </p:blipFill>
        <p:spPr>
          <a:xfrm>
            <a:off x="499135" y="4774252"/>
            <a:ext cx="438150" cy="438150"/>
          </a:xfrm>
          <a:prstGeom prst="rect">
            <a:avLst/>
          </a:prstGeom>
        </p:spPr>
      </p:pic>
      <p:pic>
        <p:nvPicPr>
          <p:cNvPr id="17" name="Immagine 16" descr="Immagine che contiene Policromia, cerchio, Elementi grafici, arancione&#10;&#10;Il contenuto generato dall&amp;#39;IA potrebbe non essere corretto.">
            <a:extLst>
              <a:ext uri="{FF2B5EF4-FFF2-40B4-BE49-F238E27FC236}">
                <a16:creationId xmlns:a16="http://schemas.microsoft.com/office/drawing/2014/main" id="{953F9E50-AF20-85A1-267B-CF03037D7CC7}"/>
              </a:ext>
            </a:extLst>
          </p:cNvPr>
          <p:cNvPicPr>
            <a:picLocks noChangeAspect="1"/>
          </p:cNvPicPr>
          <p:nvPr/>
        </p:nvPicPr>
        <p:blipFill>
          <a:blip r:embed="rId2"/>
          <a:stretch>
            <a:fillRect/>
          </a:stretch>
        </p:blipFill>
        <p:spPr>
          <a:xfrm>
            <a:off x="503464" y="3214997"/>
            <a:ext cx="438150" cy="438150"/>
          </a:xfrm>
          <a:prstGeom prst="rect">
            <a:avLst/>
          </a:prstGeom>
        </p:spPr>
      </p:pic>
      <p:pic>
        <p:nvPicPr>
          <p:cNvPr id="18" name="Immagine 17" descr="Immagine che contiene Policromia, cerchio, Elementi grafici, arancione&#10;&#10;Il contenuto generato dall&amp;#39;IA potrebbe non essere corretto.">
            <a:extLst>
              <a:ext uri="{FF2B5EF4-FFF2-40B4-BE49-F238E27FC236}">
                <a16:creationId xmlns:a16="http://schemas.microsoft.com/office/drawing/2014/main" id="{3CE45C0E-74C5-3572-9078-4297CC93A65F}"/>
              </a:ext>
            </a:extLst>
          </p:cNvPr>
          <p:cNvPicPr>
            <a:picLocks noChangeAspect="1"/>
          </p:cNvPicPr>
          <p:nvPr/>
        </p:nvPicPr>
        <p:blipFill>
          <a:blip r:embed="rId2"/>
          <a:stretch>
            <a:fillRect/>
          </a:stretch>
        </p:blipFill>
        <p:spPr>
          <a:xfrm>
            <a:off x="507794" y="1626053"/>
            <a:ext cx="438150" cy="438150"/>
          </a:xfrm>
          <a:prstGeom prst="rect">
            <a:avLst/>
          </a:prstGeom>
        </p:spPr>
      </p:pic>
      <p:sp>
        <p:nvSpPr>
          <p:cNvPr id="22" name="CasellaDiTesto 21">
            <a:extLst>
              <a:ext uri="{FF2B5EF4-FFF2-40B4-BE49-F238E27FC236}">
                <a16:creationId xmlns:a16="http://schemas.microsoft.com/office/drawing/2014/main" id="{2914007C-5925-E199-BE51-50D1B7CC147F}"/>
              </a:ext>
            </a:extLst>
          </p:cNvPr>
          <p:cNvSpPr txBox="1"/>
          <p:nvPr/>
        </p:nvSpPr>
        <p:spPr>
          <a:xfrm>
            <a:off x="1310244" y="1607127"/>
            <a:ext cx="8679330"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400" dirty="0">
                <a:latin typeface="Calibri" panose="020F0502020204030204" pitchFamily="34" charset="0"/>
                <a:cs typeface="Calibri" panose="020F0502020204030204" pitchFamily="34" charset="0"/>
              </a:rPr>
              <a:t>¿Qué es lo que realmente quiero aprender ahora mismo y por qué?</a:t>
            </a:r>
            <a:endParaRPr lang="es-ES" noProof="0" dirty="0">
              <a:latin typeface="Calibri" panose="020F0502020204030204" pitchFamily="34" charset="0"/>
              <a:cs typeface="Calibri" panose="020F0502020204030204" pitchFamily="34" charset="0"/>
            </a:endParaRPr>
          </a:p>
        </p:txBody>
      </p:sp>
      <p:sp>
        <p:nvSpPr>
          <p:cNvPr id="23" name="CasellaDiTesto 22">
            <a:extLst>
              <a:ext uri="{FF2B5EF4-FFF2-40B4-BE49-F238E27FC236}">
                <a16:creationId xmlns:a16="http://schemas.microsoft.com/office/drawing/2014/main" id="{4E880D9B-DEB6-2FA5-7777-61AB338A0EFE}"/>
              </a:ext>
            </a:extLst>
          </p:cNvPr>
          <p:cNvSpPr txBox="1"/>
          <p:nvPr/>
        </p:nvSpPr>
        <p:spPr>
          <a:xfrm>
            <a:off x="1310244" y="3210295"/>
            <a:ext cx="9432965" cy="104644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400" dirty="0">
                <a:latin typeface="Calibri" panose="020F0502020204030204" pitchFamily="34" charset="0"/>
                <a:cs typeface="Calibri" panose="020F0502020204030204" pitchFamily="34" charset="0"/>
              </a:rPr>
              <a:t>¿Qué tipo de formato de entrenamiento se adapta mejor a tu tiempo y energía?</a:t>
            </a:r>
            <a:br>
              <a:rPr lang="es-ES" noProof="0" dirty="0">
                <a:latin typeface="Calibri" panose="020F0502020204030204" pitchFamily="34" charset="0"/>
                <a:cs typeface="Calibri" panose="020F0502020204030204" pitchFamily="34" charset="0"/>
              </a:rPr>
            </a:br>
            <a:endParaRPr lang="es-ES" noProof="0" dirty="0">
              <a:latin typeface="Calibri" panose="020F0502020204030204" pitchFamily="34" charset="0"/>
              <a:cs typeface="Calibri" panose="020F0502020204030204" pitchFamily="34" charset="0"/>
            </a:endParaRPr>
          </a:p>
        </p:txBody>
      </p:sp>
      <p:sp>
        <p:nvSpPr>
          <p:cNvPr id="24" name="CasellaDiTesto 23">
            <a:extLst>
              <a:ext uri="{FF2B5EF4-FFF2-40B4-BE49-F238E27FC236}">
                <a16:creationId xmlns:a16="http://schemas.microsoft.com/office/drawing/2014/main" id="{C138D184-366A-B1DD-8AA9-836DFA9327D8}"/>
              </a:ext>
            </a:extLst>
          </p:cNvPr>
          <p:cNvSpPr txBox="1"/>
          <p:nvPr/>
        </p:nvSpPr>
        <p:spPr>
          <a:xfrm>
            <a:off x="1310244" y="4585854"/>
            <a:ext cx="8166264"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400" dirty="0">
                <a:latin typeface="Calibri" panose="020F0502020204030204" pitchFamily="34" charset="0"/>
                <a:cs typeface="Calibri" panose="020F0502020204030204" pitchFamily="34" charset="0"/>
              </a:rPr>
              <a:t>¿Alguna vez he empezado un curso que no se ajustaba a mí?</a:t>
            </a:r>
          </a:p>
          <a:p>
            <a:r>
              <a:rPr lang="es-ES" sz="2400" dirty="0">
                <a:latin typeface="Calibri" panose="020F0502020204030204" pitchFamily="34" charset="0"/>
                <a:cs typeface="Calibri" panose="020F0502020204030204" pitchFamily="34" charset="0"/>
              </a:rPr>
              <a:t>¿Qué podría hacer de manera diferente ahora?</a:t>
            </a:r>
            <a:endParaRPr lang="es-ES" noProof="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747277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1F8DAF-1757-5CCF-938D-5FAEE9A07C90}"/>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CB2CA53E-4E97-5FF5-1395-B7B039999020}"/>
              </a:ext>
            </a:extLst>
          </p:cNvPr>
          <p:cNvSpPr>
            <a:spLocks noGrp="1"/>
          </p:cNvSpPr>
          <p:nvPr>
            <p:ph type="body" sz="quarter" idx="10"/>
          </p:nvPr>
        </p:nvSpPr>
        <p:spPr>
          <a:xfrm>
            <a:off x="432260" y="3142210"/>
            <a:ext cx="9327375" cy="1762299"/>
          </a:xfrm>
        </p:spPr>
        <p:txBody>
          <a:bodyPr/>
          <a:lstStyle/>
          <a:p>
            <a:pPr lvl="0">
              <a:spcBef>
                <a:spcPts val="0"/>
              </a:spcBef>
              <a:buClr>
                <a:schemeClr val="lt1"/>
              </a:buClr>
              <a:buSzPts val="4800"/>
            </a:pPr>
            <a:r>
              <a:rPr lang="es-ES" noProof="0" dirty="0"/>
              <a:t>UNIDAD 3.4: Procedimientos de solicitud y matrícula</a:t>
            </a:r>
          </a:p>
          <a:p>
            <a:pPr lvl="0">
              <a:spcBef>
                <a:spcPts val="0"/>
              </a:spcBef>
              <a:buClr>
                <a:schemeClr val="lt1"/>
              </a:buClr>
              <a:buSzPts val="4800"/>
            </a:pPr>
            <a:endParaRPr lang="es-ES" noProof="0" dirty="0"/>
          </a:p>
          <a:p>
            <a:pPr lvl="0">
              <a:spcBef>
                <a:spcPts val="0"/>
              </a:spcBef>
              <a:buClr>
                <a:schemeClr val="lt1"/>
              </a:buClr>
              <a:buSzPts val="4800"/>
            </a:pPr>
            <a:endParaRPr lang="es-ES" noProof="0" dirty="0"/>
          </a:p>
          <a:p>
            <a:pPr lvl="0">
              <a:spcBef>
                <a:spcPts val="0"/>
              </a:spcBef>
              <a:buClr>
                <a:schemeClr val="lt1"/>
              </a:buClr>
              <a:buSzPts val="4800"/>
            </a:pPr>
            <a:endParaRPr lang="es-ES" noProof="0" dirty="0"/>
          </a:p>
          <a:p>
            <a:endParaRPr lang="es-ES" noProof="0" dirty="0"/>
          </a:p>
        </p:txBody>
      </p:sp>
    </p:spTree>
    <p:extLst>
      <p:ext uri="{BB962C8B-B14F-4D97-AF65-F5344CB8AC3E}">
        <p14:creationId xmlns:p14="http://schemas.microsoft.com/office/powerpoint/2010/main" val="12191590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31">
          <a:extLst>
            <a:ext uri="{FF2B5EF4-FFF2-40B4-BE49-F238E27FC236}">
              <a16:creationId xmlns:a16="http://schemas.microsoft.com/office/drawing/2014/main" id="{802DDCE9-2D3E-1EC5-9C55-7E295BC3C7A7}"/>
            </a:ext>
          </a:extLst>
        </p:cNvPr>
        <p:cNvGrpSpPr/>
        <p:nvPr/>
      </p:nvGrpSpPr>
      <p:grpSpPr>
        <a:xfrm>
          <a:off x="0" y="0"/>
          <a:ext cx="0" cy="0"/>
          <a:chOff x="0" y="0"/>
          <a:chExt cx="0" cy="0"/>
        </a:xfrm>
      </p:grpSpPr>
      <p:sp>
        <p:nvSpPr>
          <p:cNvPr id="333" name="Google Shape;333;g377fcdc439e_0_1212">
            <a:extLst>
              <a:ext uri="{FF2B5EF4-FFF2-40B4-BE49-F238E27FC236}">
                <a16:creationId xmlns:a16="http://schemas.microsoft.com/office/drawing/2014/main" id="{01D209AE-F065-6661-0F8B-91ABF2975B82}"/>
              </a:ext>
            </a:extLst>
          </p:cNvPr>
          <p:cNvSpPr txBox="1">
            <a:spLocks noGrp="1"/>
          </p:cNvSpPr>
          <p:nvPr>
            <p:ph type="body" idx="2"/>
          </p:nvPr>
        </p:nvSpPr>
        <p:spPr>
          <a:xfrm>
            <a:off x="4756312" y="2578499"/>
            <a:ext cx="6950400" cy="1954500"/>
          </a:xfrm>
          <a:prstGeom prst="rect">
            <a:avLst/>
          </a:prstGeom>
          <a:noFill/>
          <a:ln>
            <a:noFill/>
          </a:ln>
        </p:spPr>
        <p:txBody>
          <a:bodyPr spcFirstLastPara="1" wrap="square" lIns="91425" tIns="45700" rIns="91425" bIns="45700" anchor="t" anchorCtr="0">
            <a:noAutofit/>
          </a:bodyPr>
          <a:lstStyle/>
          <a:p>
            <a:pPr marL="0" lvl="0" indent="0">
              <a:spcBef>
                <a:spcPts val="0"/>
              </a:spcBef>
              <a:buClr>
                <a:srgbClr val="3A3838"/>
              </a:buClr>
              <a:buSzPts val="2000"/>
            </a:pPr>
            <a:r>
              <a:rPr lang="es-ES" sz="2200" dirty="0"/>
              <a:t>Aprenderás cómo dar los pasos prácticos para inscribirte en un curso de formación. Desde comprender qué documentos se necesitan hasta saber dónde y cómo solicitarlo, esta parte te ayudará a pasar del interés a la acción con seguridad.</a:t>
            </a:r>
            <a:endParaRPr lang="es-ES" sz="2200" noProof="0" dirty="0"/>
          </a:p>
        </p:txBody>
      </p:sp>
    </p:spTree>
    <p:extLst>
      <p:ext uri="{BB962C8B-B14F-4D97-AF65-F5344CB8AC3E}">
        <p14:creationId xmlns:p14="http://schemas.microsoft.com/office/powerpoint/2010/main" val="152887961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sp>
        <p:nvSpPr>
          <p:cNvPr id="459" name="Google Shape;459;p9"/>
          <p:cNvSpPr txBox="1">
            <a:spLocks noGrp="1"/>
          </p:cNvSpPr>
          <p:nvPr>
            <p:ph type="body" idx="1"/>
          </p:nvPr>
        </p:nvSpPr>
        <p:spPr>
          <a:xfrm>
            <a:off x="362081" y="253012"/>
            <a:ext cx="9829323" cy="48398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64424"/>
              </a:buClr>
              <a:buSzPts val="3200"/>
              <a:buNone/>
            </a:pPr>
            <a:r>
              <a:rPr lang="es-ES" noProof="0" dirty="0"/>
              <a:t>Lo que puedes necesitar para matricularte</a:t>
            </a:r>
          </a:p>
        </p:txBody>
      </p:sp>
      <p:sp>
        <p:nvSpPr>
          <p:cNvPr id="460" name="Google Shape;460;p9"/>
          <p:cNvSpPr txBox="1"/>
          <p:nvPr/>
        </p:nvSpPr>
        <p:spPr>
          <a:xfrm>
            <a:off x="954475" y="1301464"/>
            <a:ext cx="10876365" cy="646331"/>
          </a:xfrm>
          <a:prstGeom prst="rect">
            <a:avLst/>
          </a:prstGeom>
          <a:noFill/>
          <a:ln>
            <a:noFill/>
          </a:ln>
        </p:spPr>
        <p:txBody>
          <a:bodyPr spcFirstLastPara="1" wrap="square" lIns="91425" tIns="45700" rIns="91425" bIns="45700" anchor="t" anchorCtr="0">
            <a:spAutoFit/>
          </a:bodyPr>
          <a:lstStyle/>
          <a:p>
            <a:r>
              <a:rPr lang="es-ES" sz="1800" b="1" dirty="0">
                <a:solidFill>
                  <a:schemeClr val="dk1"/>
                </a:solidFill>
                <a:latin typeface="Calibri"/>
                <a:ea typeface="Calibri"/>
                <a:cs typeface="Calibri"/>
                <a:sym typeface="Calibri"/>
              </a:rPr>
              <a:t>Información </a:t>
            </a:r>
            <a:r>
              <a:rPr lang="es-ES" sz="1800" b="1" noProof="0" dirty="0">
                <a:solidFill>
                  <a:schemeClr val="dk1"/>
                </a:solidFill>
                <a:latin typeface="Calibri"/>
                <a:ea typeface="Calibri"/>
                <a:cs typeface="Calibri"/>
                <a:sym typeface="Calibri"/>
              </a:rPr>
              <a:t>Personal </a:t>
            </a:r>
            <a:r>
              <a:rPr lang="es-ES" sz="1800" noProof="0" dirty="0">
                <a:solidFill>
                  <a:schemeClr val="dk1"/>
                </a:solidFill>
                <a:latin typeface="Calibri"/>
                <a:ea typeface="Calibri"/>
                <a:cs typeface="Calibri"/>
                <a:sym typeface="Calibri"/>
              </a:rPr>
              <a:t>(</a:t>
            </a:r>
            <a:r>
              <a:rPr lang="es-ES" sz="1800" i="1" dirty="0">
                <a:solidFill>
                  <a:schemeClr val="dk1"/>
                </a:solidFill>
                <a:latin typeface="Calibri"/>
                <a:ea typeface="Calibri"/>
                <a:cs typeface="Calibri"/>
                <a:sym typeface="Calibri"/>
              </a:rPr>
              <a:t>Obligatorio</a:t>
            </a:r>
            <a:r>
              <a:rPr lang="es-ES" sz="1800" noProof="0" dirty="0">
                <a:solidFill>
                  <a:schemeClr val="dk1"/>
                </a:solidFill>
                <a:latin typeface="Calibri"/>
                <a:ea typeface="Calibri"/>
                <a:cs typeface="Calibri"/>
                <a:sym typeface="Calibri"/>
              </a:rPr>
              <a:t>)</a:t>
            </a:r>
            <a:br>
              <a:rPr lang="es-ES" sz="1800" noProof="0" dirty="0">
                <a:latin typeface="Calibri"/>
                <a:ea typeface="Calibri"/>
                <a:cs typeface="Calibri"/>
              </a:rPr>
            </a:br>
            <a:r>
              <a:rPr lang="es-ES" sz="1800" noProof="0" dirty="0">
                <a:solidFill>
                  <a:schemeClr val="dk1"/>
                </a:solidFill>
                <a:latin typeface="Calibri"/>
                <a:ea typeface="Calibri"/>
                <a:cs typeface="Calibri"/>
                <a:sym typeface="Calibri"/>
              </a:rPr>
              <a:t>Nombre completo, datos de contacto, fecha de nacimiento: ¡comprueba siempre la ortografía!</a:t>
            </a:r>
            <a:endParaRPr lang="es-ES" sz="1800" noProof="0" dirty="0">
              <a:solidFill>
                <a:schemeClr val="dk1"/>
              </a:solidFill>
              <a:latin typeface="Calibri"/>
              <a:ea typeface="Calibri"/>
              <a:cs typeface="Calibri"/>
            </a:endParaRPr>
          </a:p>
        </p:txBody>
      </p:sp>
      <p:sp>
        <p:nvSpPr>
          <p:cNvPr id="461" name="Google Shape;461;p9"/>
          <p:cNvSpPr txBox="1"/>
          <p:nvPr/>
        </p:nvSpPr>
        <p:spPr>
          <a:xfrm>
            <a:off x="954473" y="2124957"/>
            <a:ext cx="10876365" cy="923289"/>
          </a:xfrm>
          <a:prstGeom prst="rect">
            <a:avLst/>
          </a:prstGeom>
          <a:noFill/>
          <a:ln>
            <a:noFill/>
          </a:ln>
        </p:spPr>
        <p:txBody>
          <a:bodyPr spcFirstLastPara="1" wrap="square" lIns="91425" tIns="45700" rIns="91425" bIns="45700" anchor="t" anchorCtr="0">
            <a:spAutoFit/>
          </a:bodyPr>
          <a:lstStyle/>
          <a:p>
            <a:r>
              <a:rPr lang="es-ES" sz="1800" b="1" noProof="0" dirty="0">
                <a:solidFill>
                  <a:schemeClr val="dk1"/>
                </a:solidFill>
                <a:latin typeface="Calibri"/>
                <a:ea typeface="Calibri"/>
                <a:cs typeface="Calibri"/>
                <a:sym typeface="Calibri"/>
              </a:rPr>
              <a:t>DNI o </a:t>
            </a:r>
            <a:r>
              <a:rPr lang="es-ES" sz="1800" b="1" dirty="0">
                <a:solidFill>
                  <a:schemeClr val="dk1"/>
                </a:solidFill>
                <a:latin typeface="Calibri"/>
                <a:ea typeface="Calibri"/>
                <a:cs typeface="Calibri"/>
                <a:sym typeface="Calibri"/>
              </a:rPr>
              <a:t> Permiso de Residencia </a:t>
            </a:r>
            <a:r>
              <a:rPr lang="es-ES" sz="1800" noProof="0" dirty="0">
                <a:solidFill>
                  <a:schemeClr val="dk1"/>
                </a:solidFill>
                <a:latin typeface="Calibri"/>
                <a:ea typeface="Calibri"/>
                <a:cs typeface="Calibri"/>
                <a:sym typeface="Calibri"/>
              </a:rPr>
              <a:t>(</a:t>
            </a:r>
            <a:r>
              <a:rPr lang="es-ES" sz="1800" i="1" dirty="0">
                <a:solidFill>
                  <a:schemeClr val="dk1"/>
                </a:solidFill>
                <a:latin typeface="Calibri"/>
                <a:ea typeface="Calibri"/>
                <a:cs typeface="Calibri"/>
                <a:sym typeface="Calibri"/>
              </a:rPr>
              <a:t>Obligatorio</a:t>
            </a:r>
            <a:r>
              <a:rPr lang="es-ES" sz="1800" noProof="0" dirty="0">
                <a:solidFill>
                  <a:schemeClr val="dk1"/>
                </a:solidFill>
                <a:latin typeface="Calibri"/>
                <a:ea typeface="Calibri"/>
                <a:cs typeface="Calibri"/>
                <a:sym typeface="Calibri"/>
              </a:rPr>
              <a:t>)</a:t>
            </a:r>
            <a:br>
              <a:rPr lang="es-ES" sz="1800" noProof="0" dirty="0">
                <a:latin typeface="Calibri"/>
                <a:ea typeface="Calibri"/>
                <a:cs typeface="Calibri"/>
              </a:rPr>
            </a:br>
            <a:r>
              <a:rPr lang="es-ES" sz="1800" noProof="0" dirty="0">
                <a:solidFill>
                  <a:schemeClr val="dk1"/>
                </a:solidFill>
                <a:latin typeface="Calibri"/>
                <a:ea typeface="Calibri"/>
                <a:cs typeface="Calibri"/>
                <a:sym typeface="Calibri"/>
              </a:rPr>
              <a:t>Es posible que se te solicite una copia escaneada de tu documento nacional de identidad o documento de residencia legal.</a:t>
            </a:r>
          </a:p>
        </p:txBody>
      </p:sp>
      <p:sp>
        <p:nvSpPr>
          <p:cNvPr id="462" name="Google Shape;462;p9"/>
          <p:cNvSpPr txBox="1"/>
          <p:nvPr/>
        </p:nvSpPr>
        <p:spPr>
          <a:xfrm>
            <a:off x="954475" y="3122888"/>
            <a:ext cx="10876365" cy="646331"/>
          </a:xfrm>
          <a:prstGeom prst="rect">
            <a:avLst/>
          </a:prstGeom>
          <a:noFill/>
          <a:ln>
            <a:noFill/>
          </a:ln>
        </p:spPr>
        <p:txBody>
          <a:bodyPr spcFirstLastPara="1" wrap="square" lIns="91425" tIns="45700" rIns="91425" bIns="45700" anchor="t" anchorCtr="0">
            <a:spAutoFit/>
          </a:bodyPr>
          <a:lstStyle/>
          <a:p>
            <a:r>
              <a:rPr lang="es-ES" sz="1800" b="1" noProof="0" dirty="0">
                <a:solidFill>
                  <a:schemeClr val="dk1"/>
                </a:solidFill>
                <a:latin typeface="Calibri"/>
                <a:ea typeface="Calibri"/>
                <a:cs typeface="Calibri"/>
                <a:sym typeface="Calibri"/>
              </a:rPr>
              <a:t>Currículum Vitae (CV) </a:t>
            </a:r>
            <a:r>
              <a:rPr lang="es-ES" sz="1800" noProof="0" dirty="0">
                <a:solidFill>
                  <a:schemeClr val="dk1"/>
                </a:solidFill>
                <a:latin typeface="Calibri"/>
                <a:ea typeface="Calibri"/>
                <a:cs typeface="Calibri"/>
                <a:sym typeface="Calibri"/>
              </a:rPr>
              <a:t>(</a:t>
            </a:r>
            <a:r>
              <a:rPr lang="es-ES" sz="1800" i="1" dirty="0">
                <a:solidFill>
                  <a:schemeClr val="dk1"/>
                </a:solidFill>
                <a:latin typeface="Calibri"/>
                <a:ea typeface="Calibri"/>
                <a:cs typeface="Calibri"/>
                <a:sym typeface="Calibri"/>
              </a:rPr>
              <a:t>Obligatorio</a:t>
            </a:r>
            <a:r>
              <a:rPr lang="es-ES" sz="1800" noProof="0" dirty="0">
                <a:solidFill>
                  <a:schemeClr val="dk1"/>
                </a:solidFill>
                <a:latin typeface="Calibri"/>
                <a:ea typeface="Calibri"/>
                <a:cs typeface="Calibri"/>
                <a:sym typeface="Calibri"/>
              </a:rPr>
              <a:t>)</a:t>
            </a:r>
            <a:br>
              <a:rPr lang="es-ES" sz="1800" noProof="0" dirty="0">
                <a:latin typeface="Calibri"/>
                <a:ea typeface="Calibri"/>
                <a:cs typeface="Calibri"/>
              </a:rPr>
            </a:br>
            <a:r>
              <a:rPr lang="es-ES" sz="1800" dirty="0">
                <a:solidFill>
                  <a:schemeClr val="dk1"/>
                </a:solidFill>
                <a:latin typeface="Calibri"/>
                <a:ea typeface="Calibri"/>
                <a:cs typeface="Calibri"/>
                <a:sym typeface="Calibri"/>
              </a:rPr>
              <a:t>Incluso para los cursos de nivel principiante, un currículum sencillo muestra tu trayectoria y motivaciones.</a:t>
            </a:r>
            <a:endParaRPr lang="es-ES" sz="1800" noProof="0" dirty="0">
              <a:solidFill>
                <a:schemeClr val="dk1"/>
              </a:solidFill>
              <a:latin typeface="Calibri"/>
              <a:ea typeface="Calibri"/>
              <a:cs typeface="Calibri"/>
            </a:endParaRPr>
          </a:p>
        </p:txBody>
      </p:sp>
      <p:sp>
        <p:nvSpPr>
          <p:cNvPr id="463" name="Google Shape;463;p9"/>
          <p:cNvSpPr txBox="1"/>
          <p:nvPr/>
        </p:nvSpPr>
        <p:spPr>
          <a:xfrm>
            <a:off x="954475" y="4033600"/>
            <a:ext cx="10876365" cy="646331"/>
          </a:xfrm>
          <a:prstGeom prst="rect">
            <a:avLst/>
          </a:prstGeom>
          <a:noFill/>
          <a:ln>
            <a:noFill/>
          </a:ln>
        </p:spPr>
        <p:txBody>
          <a:bodyPr spcFirstLastPara="1" wrap="square" lIns="91425" tIns="45700" rIns="91425" bIns="45700" anchor="t" anchorCtr="0">
            <a:spAutoFit/>
          </a:bodyPr>
          <a:lstStyle/>
          <a:p>
            <a:r>
              <a:rPr lang="es-ES" sz="1800" b="1" noProof="0" dirty="0">
                <a:solidFill>
                  <a:schemeClr val="dk1"/>
                </a:solidFill>
                <a:latin typeface="Calibri"/>
                <a:ea typeface="Calibri"/>
                <a:cs typeface="Calibri"/>
                <a:sym typeface="Calibri"/>
              </a:rPr>
              <a:t>Declaración</a:t>
            </a:r>
            <a:r>
              <a:rPr lang="es-ES" sz="1800" b="1" dirty="0">
                <a:solidFill>
                  <a:schemeClr val="dk1"/>
                </a:solidFill>
                <a:latin typeface="Calibri"/>
                <a:ea typeface="Calibri"/>
                <a:cs typeface="Calibri"/>
                <a:sym typeface="Calibri"/>
              </a:rPr>
              <a:t> de Motivación </a:t>
            </a:r>
            <a:r>
              <a:rPr lang="es-ES" sz="1800" i="1" noProof="0" dirty="0">
                <a:solidFill>
                  <a:schemeClr val="dk1"/>
                </a:solidFill>
                <a:latin typeface="Calibri"/>
                <a:ea typeface="Calibri"/>
                <a:cs typeface="Calibri"/>
                <a:sym typeface="Calibri"/>
              </a:rPr>
              <a:t>(Opcional – si se solicita)</a:t>
            </a:r>
            <a:br>
              <a:rPr lang="es-ES" sz="1800" noProof="0" dirty="0">
                <a:latin typeface="Calibri"/>
                <a:ea typeface="Calibri"/>
                <a:cs typeface="Calibri"/>
              </a:rPr>
            </a:br>
            <a:r>
              <a:rPr lang="es-ES" sz="1800" noProof="0" dirty="0">
                <a:solidFill>
                  <a:schemeClr val="dk1"/>
                </a:solidFill>
                <a:latin typeface="Calibri"/>
                <a:ea typeface="Calibri"/>
                <a:cs typeface="Calibri"/>
                <a:sym typeface="Calibri"/>
              </a:rPr>
              <a:t>Un breve párrafo en el que expliques por qué deseas participar en el curso (si se solicita).</a:t>
            </a:r>
          </a:p>
        </p:txBody>
      </p:sp>
      <p:sp>
        <p:nvSpPr>
          <p:cNvPr id="464" name="Google Shape;464;p9"/>
          <p:cNvSpPr txBox="1"/>
          <p:nvPr/>
        </p:nvSpPr>
        <p:spPr>
          <a:xfrm>
            <a:off x="954475" y="4944312"/>
            <a:ext cx="10876365" cy="646331"/>
          </a:xfrm>
          <a:prstGeom prst="rect">
            <a:avLst/>
          </a:prstGeom>
          <a:noFill/>
          <a:ln>
            <a:noFill/>
          </a:ln>
        </p:spPr>
        <p:txBody>
          <a:bodyPr spcFirstLastPara="1" wrap="square" lIns="91425" tIns="45700" rIns="91425" bIns="45700" anchor="t" anchorCtr="0">
            <a:spAutoFit/>
          </a:bodyPr>
          <a:lstStyle/>
          <a:p>
            <a:r>
              <a:rPr lang="es-ES" sz="1800" b="1" noProof="0" dirty="0">
                <a:solidFill>
                  <a:schemeClr val="dk1"/>
                </a:solidFill>
                <a:latin typeface="Calibri"/>
                <a:ea typeface="Calibri"/>
                <a:cs typeface="Calibri"/>
                <a:sym typeface="Calibri"/>
              </a:rPr>
              <a:t>Titulaciones Previas </a:t>
            </a:r>
            <a:r>
              <a:rPr lang="es-ES" sz="1800" i="1" noProof="0" dirty="0">
                <a:solidFill>
                  <a:schemeClr val="dk1"/>
                </a:solidFill>
                <a:latin typeface="Calibri"/>
                <a:ea typeface="Calibri"/>
                <a:cs typeface="Calibri"/>
                <a:sym typeface="Calibri"/>
              </a:rPr>
              <a:t>(</a:t>
            </a:r>
            <a:r>
              <a:rPr lang="es-ES" sz="1800" i="1" dirty="0">
                <a:solidFill>
                  <a:schemeClr val="dk1"/>
                </a:solidFill>
                <a:latin typeface="Calibri"/>
                <a:ea typeface="Calibri"/>
                <a:cs typeface="Calibri"/>
                <a:sym typeface="Calibri"/>
              </a:rPr>
              <a:t>Opcional – si se solicita</a:t>
            </a:r>
            <a:r>
              <a:rPr lang="es-ES" sz="1800" i="1" noProof="0" dirty="0">
                <a:solidFill>
                  <a:schemeClr val="dk1"/>
                </a:solidFill>
                <a:latin typeface="Calibri"/>
                <a:ea typeface="Calibri"/>
                <a:cs typeface="Calibri"/>
                <a:sym typeface="Calibri"/>
              </a:rPr>
              <a:t>)</a:t>
            </a:r>
            <a:br>
              <a:rPr lang="es-ES" sz="1800" noProof="0" dirty="0">
                <a:latin typeface="Calibri"/>
                <a:ea typeface="Calibri"/>
                <a:cs typeface="Calibri"/>
              </a:rPr>
            </a:br>
            <a:r>
              <a:rPr lang="es-ES" sz="1800" noProof="0" dirty="0">
                <a:solidFill>
                  <a:schemeClr val="dk1"/>
                </a:solidFill>
                <a:latin typeface="Calibri"/>
                <a:ea typeface="Calibri"/>
                <a:cs typeface="Calibri"/>
                <a:sym typeface="Calibri"/>
              </a:rPr>
              <a:t>Diplomas o certificados de formación académica o profesional previa (si procede).</a:t>
            </a:r>
            <a:endParaRPr lang="es-ES" sz="1800" noProof="0" dirty="0">
              <a:solidFill>
                <a:schemeClr val="dk1"/>
              </a:solidFill>
              <a:latin typeface="Calibri"/>
              <a:ea typeface="Calibri"/>
              <a:cs typeface="Calibri"/>
            </a:endParaRPr>
          </a:p>
        </p:txBody>
      </p:sp>
      <p:sp>
        <p:nvSpPr>
          <p:cNvPr id="465" name="Google Shape;465;p9"/>
          <p:cNvSpPr txBox="1"/>
          <p:nvPr/>
        </p:nvSpPr>
        <p:spPr>
          <a:xfrm>
            <a:off x="954474" y="5727350"/>
            <a:ext cx="10876365" cy="923289"/>
          </a:xfrm>
          <a:prstGeom prst="rect">
            <a:avLst/>
          </a:prstGeom>
          <a:noFill/>
          <a:ln>
            <a:noFill/>
          </a:ln>
        </p:spPr>
        <p:txBody>
          <a:bodyPr spcFirstLastPara="1" wrap="square" lIns="91425" tIns="45700" rIns="91425" bIns="45700" anchor="t" anchorCtr="0">
            <a:spAutoFit/>
          </a:bodyPr>
          <a:lstStyle/>
          <a:p>
            <a:r>
              <a:rPr lang="es-ES" sz="1800" b="1" dirty="0">
                <a:solidFill>
                  <a:schemeClr val="dk1"/>
                </a:solidFill>
                <a:latin typeface="Calibri"/>
                <a:ea typeface="Calibri"/>
                <a:cs typeface="Calibri"/>
                <a:sym typeface="Calibri"/>
              </a:rPr>
              <a:t>Plazos de Solicitud </a:t>
            </a:r>
            <a:r>
              <a:rPr lang="es-ES" sz="1800" noProof="0" dirty="0">
                <a:solidFill>
                  <a:schemeClr val="dk1"/>
                </a:solidFill>
                <a:latin typeface="Calibri"/>
                <a:ea typeface="Calibri"/>
                <a:cs typeface="Calibri"/>
                <a:sym typeface="Calibri"/>
              </a:rPr>
              <a:t>(</a:t>
            </a:r>
            <a:r>
              <a:rPr lang="es-ES" sz="1800" i="1" dirty="0">
                <a:solidFill>
                  <a:schemeClr val="dk1"/>
                </a:solidFill>
                <a:latin typeface="Calibri"/>
                <a:ea typeface="Calibri"/>
                <a:cs typeface="Calibri"/>
                <a:sym typeface="Calibri"/>
              </a:rPr>
              <a:t>Obligatorio</a:t>
            </a:r>
            <a:r>
              <a:rPr lang="es-ES" sz="1800" noProof="0" dirty="0">
                <a:solidFill>
                  <a:schemeClr val="dk1"/>
                </a:solidFill>
                <a:latin typeface="Calibri"/>
                <a:ea typeface="Calibri"/>
                <a:cs typeface="Calibri"/>
                <a:sym typeface="Calibri"/>
              </a:rPr>
              <a:t>)</a:t>
            </a:r>
            <a:br>
              <a:rPr lang="es-ES" sz="1800" noProof="0" dirty="0">
                <a:latin typeface="Calibri"/>
                <a:ea typeface="Calibri"/>
                <a:cs typeface="Calibri"/>
              </a:rPr>
            </a:br>
            <a:r>
              <a:rPr lang="es-ES" sz="1800" noProof="0" dirty="0">
                <a:solidFill>
                  <a:schemeClr val="dk1"/>
                </a:solidFill>
                <a:latin typeface="Calibri"/>
                <a:ea typeface="Calibri"/>
                <a:cs typeface="Calibri"/>
                <a:sym typeface="Calibri"/>
              </a:rPr>
              <a:t>Comprueba siempre las fechas límite y presenta tu solicitud con antelación, ya que las solicitudes presentadas fuera de plazo suelen ser rechazadas.</a:t>
            </a:r>
            <a:endParaRPr lang="es-ES" noProof="0" dirty="0">
              <a:solidFill>
                <a:schemeClr val="dk1"/>
              </a:solidFill>
            </a:endParaRPr>
          </a:p>
        </p:txBody>
      </p:sp>
      <p:pic>
        <p:nvPicPr>
          <p:cNvPr id="466" name="Google Shape;466;p9"/>
          <p:cNvPicPr preferRelativeResize="0"/>
          <p:nvPr/>
        </p:nvPicPr>
        <p:blipFill rotWithShape="1">
          <a:blip r:embed="rId4">
            <a:alphaModFix/>
          </a:blip>
          <a:srcRect/>
          <a:stretch/>
        </p:blipFill>
        <p:spPr>
          <a:xfrm rot="2700000">
            <a:off x="312764" y="1265273"/>
            <a:ext cx="441715" cy="441715"/>
          </a:xfrm>
          <a:prstGeom prst="rect">
            <a:avLst/>
          </a:prstGeom>
          <a:noFill/>
          <a:ln>
            <a:noFill/>
          </a:ln>
        </p:spPr>
      </p:pic>
      <p:pic>
        <p:nvPicPr>
          <p:cNvPr id="467" name="Google Shape;467;p9"/>
          <p:cNvPicPr preferRelativeResize="0"/>
          <p:nvPr/>
        </p:nvPicPr>
        <p:blipFill rotWithShape="1">
          <a:blip r:embed="rId4">
            <a:alphaModFix/>
          </a:blip>
          <a:srcRect/>
          <a:stretch/>
        </p:blipFill>
        <p:spPr>
          <a:xfrm rot="2700000">
            <a:off x="312764" y="2175985"/>
            <a:ext cx="441715" cy="441715"/>
          </a:xfrm>
          <a:prstGeom prst="rect">
            <a:avLst/>
          </a:prstGeom>
          <a:noFill/>
          <a:ln>
            <a:noFill/>
          </a:ln>
        </p:spPr>
      </p:pic>
      <p:pic>
        <p:nvPicPr>
          <p:cNvPr id="468" name="Google Shape;468;p9"/>
          <p:cNvPicPr preferRelativeResize="0"/>
          <p:nvPr/>
        </p:nvPicPr>
        <p:blipFill rotWithShape="1">
          <a:blip r:embed="rId4">
            <a:alphaModFix/>
          </a:blip>
          <a:srcRect/>
          <a:stretch/>
        </p:blipFill>
        <p:spPr>
          <a:xfrm rot="2700000">
            <a:off x="312764" y="3086697"/>
            <a:ext cx="441715" cy="441715"/>
          </a:xfrm>
          <a:prstGeom prst="rect">
            <a:avLst/>
          </a:prstGeom>
          <a:noFill/>
          <a:ln>
            <a:noFill/>
          </a:ln>
        </p:spPr>
      </p:pic>
      <p:pic>
        <p:nvPicPr>
          <p:cNvPr id="469" name="Google Shape;469;p9"/>
          <p:cNvPicPr preferRelativeResize="0"/>
          <p:nvPr/>
        </p:nvPicPr>
        <p:blipFill rotWithShape="1">
          <a:blip r:embed="rId4">
            <a:alphaModFix/>
          </a:blip>
          <a:srcRect/>
          <a:stretch/>
        </p:blipFill>
        <p:spPr>
          <a:xfrm rot="2700000">
            <a:off x="312764" y="3997409"/>
            <a:ext cx="441715" cy="441715"/>
          </a:xfrm>
          <a:prstGeom prst="rect">
            <a:avLst/>
          </a:prstGeom>
          <a:noFill/>
          <a:ln>
            <a:noFill/>
          </a:ln>
        </p:spPr>
      </p:pic>
      <p:pic>
        <p:nvPicPr>
          <p:cNvPr id="470" name="Google Shape;470;p9"/>
          <p:cNvPicPr preferRelativeResize="0"/>
          <p:nvPr/>
        </p:nvPicPr>
        <p:blipFill rotWithShape="1">
          <a:blip r:embed="rId4">
            <a:alphaModFix/>
          </a:blip>
          <a:srcRect/>
          <a:stretch/>
        </p:blipFill>
        <p:spPr>
          <a:xfrm rot="2700000">
            <a:off x="312764" y="4908121"/>
            <a:ext cx="441715" cy="441715"/>
          </a:xfrm>
          <a:prstGeom prst="rect">
            <a:avLst/>
          </a:prstGeom>
          <a:noFill/>
          <a:ln>
            <a:noFill/>
          </a:ln>
        </p:spPr>
      </p:pic>
      <p:pic>
        <p:nvPicPr>
          <p:cNvPr id="471" name="Google Shape;471;p9"/>
          <p:cNvPicPr preferRelativeResize="0"/>
          <p:nvPr/>
        </p:nvPicPr>
        <p:blipFill rotWithShape="1">
          <a:blip r:embed="rId4">
            <a:alphaModFix/>
          </a:blip>
          <a:srcRect/>
          <a:stretch/>
        </p:blipFill>
        <p:spPr>
          <a:xfrm rot="2700000">
            <a:off x="312764" y="5818833"/>
            <a:ext cx="441715" cy="441715"/>
          </a:xfrm>
          <a:prstGeom prst="rect">
            <a:avLst/>
          </a:prstGeom>
          <a:noFill/>
          <a:ln>
            <a:noFill/>
          </a:ln>
        </p:spPr>
      </p:pic>
    </p:spTree>
  </p:cSld>
  <p:clrMapOvr>
    <a:masterClrMapping/>
  </p:clrMapOvr>
  <p:extLst>
    <p:ext uri="{6950BFC3-D8DA-4A85-94F7-54DA5524770B}">
      <p188:commentRel xmlns:p188="http://schemas.microsoft.com/office/powerpoint/2018/8/main" r:id="rId3"/>
    </p:ext>
  </p:extLs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75"/>
        <p:cNvGrpSpPr/>
        <p:nvPr/>
      </p:nvGrpSpPr>
      <p:grpSpPr>
        <a:xfrm>
          <a:off x="0" y="0"/>
          <a:ext cx="0" cy="0"/>
          <a:chOff x="0" y="0"/>
          <a:chExt cx="0" cy="0"/>
        </a:xfrm>
      </p:grpSpPr>
      <p:sp>
        <p:nvSpPr>
          <p:cNvPr id="2" name="Rettangolo con angoli arrotondati 1">
            <a:extLst>
              <a:ext uri="{FF2B5EF4-FFF2-40B4-BE49-F238E27FC236}">
                <a16:creationId xmlns:a16="http://schemas.microsoft.com/office/drawing/2014/main" id="{F46103AB-420C-606F-9D6E-9DE721D00914}"/>
              </a:ext>
            </a:extLst>
          </p:cNvPr>
          <p:cNvSpPr/>
          <p:nvPr/>
        </p:nvSpPr>
        <p:spPr>
          <a:xfrm>
            <a:off x="309274" y="1321581"/>
            <a:ext cx="5703626" cy="1121831"/>
          </a:xfrm>
          <a:prstGeom prst="roundRect">
            <a:avLst/>
          </a:prstGeom>
          <a:solidFill>
            <a:srgbClr val="E95426">
              <a:alpha val="2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800" baseline="0" noProof="0" dirty="0">
                <a:solidFill>
                  <a:srgbClr val="171616"/>
                </a:solidFill>
                <a:latin typeface="Calibri"/>
              </a:rPr>
              <a:t>🏫 </a:t>
            </a:r>
            <a:r>
              <a:rPr lang="es-ES" sz="1800" b="1" dirty="0">
                <a:solidFill>
                  <a:srgbClr val="171616"/>
                </a:solidFill>
                <a:latin typeface="Calibri"/>
              </a:rPr>
              <a:t>Centros</a:t>
            </a:r>
            <a:r>
              <a:rPr lang="es-ES" sz="1800" b="1" baseline="0" noProof="0" dirty="0">
                <a:solidFill>
                  <a:srgbClr val="171616"/>
                </a:solidFill>
                <a:latin typeface="Calibri"/>
              </a:rPr>
              <a:t> públicos de educación para adultos</a:t>
            </a:r>
            <a:r>
              <a:rPr lang="es-ES" sz="1800" baseline="0" noProof="0" dirty="0">
                <a:solidFill>
                  <a:srgbClr val="171616"/>
                </a:solidFill>
                <a:latin typeface="Calibri"/>
              </a:rPr>
              <a:t>: Ofrecen una amplia gama de cursos, a menudo gratuitos o de bajo coste, adaptados a las personas adultas que se reincorporan a la educación.</a:t>
            </a:r>
            <a:endParaRPr lang="es-ES" noProof="0" dirty="0">
              <a:cs typeface="Arial"/>
            </a:endParaRPr>
          </a:p>
        </p:txBody>
      </p:sp>
      <p:sp>
        <p:nvSpPr>
          <p:cNvPr id="476" name="Google Shape;476;p10"/>
          <p:cNvSpPr txBox="1">
            <a:spLocks noGrp="1"/>
          </p:cNvSpPr>
          <p:nvPr>
            <p:ph type="body" idx="1"/>
          </p:nvPr>
        </p:nvSpPr>
        <p:spPr>
          <a:xfrm>
            <a:off x="362080" y="253012"/>
            <a:ext cx="5664646" cy="483986"/>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E95426"/>
              </a:buClr>
              <a:buSzPts val="3200"/>
              <a:buNone/>
            </a:pPr>
            <a:r>
              <a:rPr lang="es-ES" noProof="0" dirty="0"/>
              <a:t>Búsqueda y acceso a los cursos</a:t>
            </a:r>
          </a:p>
        </p:txBody>
      </p:sp>
      <p:sp>
        <p:nvSpPr>
          <p:cNvPr id="478" name="Google Shape;478;p10"/>
          <p:cNvSpPr txBox="1">
            <a:spLocks noGrp="1"/>
          </p:cNvSpPr>
          <p:nvPr>
            <p:ph type="body" idx="3"/>
          </p:nvPr>
        </p:nvSpPr>
        <p:spPr>
          <a:xfrm>
            <a:off x="6390052" y="959122"/>
            <a:ext cx="5801948" cy="5898877"/>
          </a:xfrm>
          <a:prstGeom prst="rect">
            <a:avLst/>
          </a:prstGeom>
          <a:noFill/>
          <a:ln>
            <a:noFill/>
          </a:ln>
        </p:spPr>
        <p:txBody>
          <a:bodyPr spcFirstLastPara="1" wrap="square" lIns="91425" tIns="45700" rIns="91425" bIns="45700" anchor="t" anchorCtr="0">
            <a:noAutofit/>
          </a:bodyPr>
          <a:lstStyle/>
          <a:p>
            <a:pPr marL="0" indent="0">
              <a:spcBef>
                <a:spcPts val="0"/>
              </a:spcBef>
            </a:pPr>
            <a:r>
              <a:rPr lang="es-ES" noProof="0" dirty="0">
                <a:latin typeface="Calibri"/>
                <a:ea typeface="Calibri"/>
                <a:cs typeface="Calibri"/>
                <a:sym typeface="Calibri"/>
              </a:rPr>
              <a:t>1. </a:t>
            </a:r>
            <a:r>
              <a:rPr lang="es-ES" b="1" noProof="0" dirty="0">
                <a:latin typeface="Calibri"/>
                <a:ea typeface="Calibri"/>
                <a:cs typeface="Calibri"/>
                <a:sym typeface="Calibri"/>
              </a:rPr>
              <a:t>Utiliza plataformas en línea de confianza</a:t>
            </a:r>
            <a:br>
              <a:rPr lang="es-ES" noProof="0" dirty="0">
                <a:latin typeface="Calibri"/>
                <a:ea typeface="Calibri"/>
                <a:cs typeface="Calibri"/>
              </a:rPr>
            </a:br>
            <a:r>
              <a:rPr lang="es-ES" noProof="0" dirty="0">
                <a:latin typeface="Calibri"/>
                <a:ea typeface="Calibri"/>
                <a:cs typeface="Calibri"/>
                <a:sym typeface="Calibri"/>
              </a:rPr>
              <a:t>Explora portales como </a:t>
            </a:r>
            <a:r>
              <a:rPr lang="es-ES" u="sng" noProof="0" dirty="0">
                <a:solidFill>
                  <a:schemeClr val="hlink"/>
                </a:solidFill>
                <a:latin typeface="Calibri"/>
                <a:ea typeface="Calibri"/>
                <a:cs typeface="Calibri"/>
                <a:sym typeface="Calibri"/>
                <a:hlinkClick r:id="rId3">
                  <a:extLst>
                    <a:ext uri="{A12FA001-AC4F-418D-AE19-62706E023703}">
                      <ahyp:hlinkClr xmlns:ahyp="http://schemas.microsoft.com/office/drawing/2018/hyperlinkcolor" val="tx"/>
                    </a:ext>
                  </a:extLst>
                </a:hlinkClick>
              </a:rPr>
              <a:t>EPALE</a:t>
            </a:r>
            <a:r>
              <a:rPr lang="es-ES" noProof="0" dirty="0">
                <a:latin typeface="Calibri"/>
                <a:ea typeface="Calibri"/>
                <a:cs typeface="Calibri"/>
                <a:sym typeface="Calibri"/>
              </a:rPr>
              <a:t>, </a:t>
            </a:r>
            <a:r>
              <a:rPr lang="es-ES" u="sng" noProof="0" dirty="0">
                <a:solidFill>
                  <a:schemeClr val="hlink"/>
                </a:solidFill>
                <a:latin typeface="Calibri"/>
                <a:ea typeface="Calibri"/>
                <a:cs typeface="Calibri"/>
                <a:sym typeface="Calibri"/>
                <a:hlinkClick r:id="rId4">
                  <a:extLst>
                    <a:ext uri="{A12FA001-AC4F-418D-AE19-62706E023703}">
                      <ahyp:hlinkClr xmlns:ahyp="http://schemas.microsoft.com/office/drawing/2018/hyperlinkcolor" val="tx"/>
                    </a:ext>
                  </a:extLst>
                </a:hlinkClick>
              </a:rPr>
              <a:t>EURES</a:t>
            </a:r>
            <a:r>
              <a:rPr lang="es-ES" noProof="0" dirty="0">
                <a:latin typeface="Calibri"/>
                <a:ea typeface="Calibri"/>
                <a:cs typeface="Calibri"/>
                <a:sym typeface="Calibri"/>
              </a:rPr>
              <a:t>, o los centros de formación profesional nacionales o regionales. Estos portales publican regularmente información sobre oportunidades de formación gratuitas o subvencionadas.</a:t>
            </a:r>
            <a:endParaRPr lang="es-ES" noProof="0" dirty="0">
              <a:latin typeface="Calibri"/>
              <a:ea typeface="Calibri"/>
              <a:cs typeface="Calibri"/>
            </a:endParaRPr>
          </a:p>
          <a:p>
            <a:pPr marL="0" indent="0">
              <a:spcBef>
                <a:spcPts val="0"/>
              </a:spcBef>
            </a:pPr>
            <a:endParaRPr lang="es-ES" noProof="0" dirty="0">
              <a:latin typeface="Calibri"/>
              <a:ea typeface="Calibri"/>
              <a:cs typeface="Calibri"/>
              <a:sym typeface="Calibri"/>
            </a:endParaRPr>
          </a:p>
          <a:p>
            <a:pPr marL="0" indent="0">
              <a:spcBef>
                <a:spcPts val="0"/>
              </a:spcBef>
            </a:pPr>
            <a:r>
              <a:rPr lang="es-ES" noProof="0" dirty="0">
                <a:latin typeface="Calibri"/>
                <a:ea typeface="Calibri"/>
                <a:cs typeface="Calibri"/>
                <a:sym typeface="Calibri"/>
              </a:rPr>
              <a:t>2. </a:t>
            </a:r>
            <a:r>
              <a:rPr lang="es-ES" b="1" noProof="0" dirty="0">
                <a:latin typeface="Calibri"/>
                <a:ea typeface="Calibri"/>
                <a:cs typeface="Calibri"/>
                <a:sym typeface="Calibri"/>
              </a:rPr>
              <a:t>Busca las secciones de solicitud</a:t>
            </a:r>
            <a:endParaRPr lang="es-ES" noProof="0" dirty="0">
              <a:latin typeface="Calibri"/>
              <a:ea typeface="Calibri"/>
              <a:cs typeface="Calibri"/>
            </a:endParaRPr>
          </a:p>
          <a:p>
            <a:pPr marL="0" indent="0"/>
            <a:r>
              <a:rPr lang="es-ES" noProof="0" dirty="0">
                <a:latin typeface="Calibri"/>
                <a:ea typeface="Calibri"/>
                <a:cs typeface="Calibri"/>
                <a:sym typeface="Calibri"/>
              </a:rPr>
              <a:t>En cada página del curso, busca vínculos o enlaces como:  </a:t>
            </a:r>
            <a:r>
              <a:rPr lang="es-ES" b="1" noProof="0" dirty="0">
                <a:latin typeface="Calibri"/>
                <a:ea typeface="Calibri"/>
                <a:cs typeface="Calibri"/>
                <a:sym typeface="Calibri"/>
              </a:rPr>
              <a:t>«Solicitar», «Registrarse», «Inscribirse ahora», «Iniciar tu solicitud».</a:t>
            </a:r>
            <a:endParaRPr lang="es-ES" b="1" noProof="0" dirty="0">
              <a:latin typeface="Calibri"/>
              <a:ea typeface="Calibri"/>
              <a:cs typeface="Calibri"/>
            </a:endParaRPr>
          </a:p>
          <a:p>
            <a:pPr marL="0" indent="0"/>
            <a:r>
              <a:rPr lang="es-ES" noProof="0" dirty="0">
                <a:latin typeface="Calibri"/>
                <a:ea typeface="Calibri"/>
                <a:cs typeface="Calibri"/>
                <a:sym typeface="Calibri"/>
              </a:rPr>
              <a:t>3. </a:t>
            </a:r>
            <a:r>
              <a:rPr lang="es-ES" b="1" noProof="0" dirty="0">
                <a:latin typeface="Calibri"/>
                <a:ea typeface="Calibri"/>
                <a:cs typeface="Calibri"/>
                <a:sym typeface="Calibri"/>
              </a:rPr>
              <a:t>No dudes en contactar</a:t>
            </a:r>
            <a:endParaRPr lang="es-ES" b="1" dirty="0">
              <a:latin typeface="Calibri"/>
              <a:ea typeface="Calibri"/>
              <a:cs typeface="Calibri"/>
              <a:sym typeface="Calibri"/>
            </a:endParaRPr>
          </a:p>
          <a:p>
            <a:pPr marL="0" indent="0"/>
            <a:r>
              <a:rPr lang="es-ES" noProof="0" dirty="0">
                <a:latin typeface="Calibri"/>
                <a:ea typeface="Calibri"/>
                <a:cs typeface="Calibri"/>
                <a:sym typeface="Calibri"/>
              </a:rPr>
              <a:t>Si tienes alguna duda, ponte en contacto con el proveedor de la formación. Puedes preguntar sobre el contenido del curso, el horario, los costes o la certificación.</a:t>
            </a:r>
            <a:endParaRPr lang="es-ES" noProof="0" dirty="0">
              <a:latin typeface="Calibri"/>
              <a:ea typeface="Calibri"/>
              <a:cs typeface="Calibri"/>
            </a:endParaRPr>
          </a:p>
          <a:p>
            <a:pPr marL="0" indent="0"/>
            <a:r>
              <a:rPr lang="es-ES" noProof="0" dirty="0">
                <a:latin typeface="Calibri"/>
                <a:ea typeface="Calibri"/>
                <a:cs typeface="Calibri"/>
                <a:sym typeface="Calibri"/>
              </a:rPr>
              <a:t>4. </a:t>
            </a:r>
            <a:r>
              <a:rPr lang="es-ES" b="1" noProof="0" dirty="0">
                <a:latin typeface="Calibri"/>
                <a:ea typeface="Calibri"/>
                <a:cs typeface="Calibri"/>
                <a:sym typeface="Calibri"/>
              </a:rPr>
              <a:t>Mantente organizada después de matricularte</a:t>
            </a:r>
            <a:endParaRPr lang="es-ES" b="1" noProof="0" dirty="0">
              <a:latin typeface="Calibri"/>
              <a:ea typeface="Calibri"/>
              <a:cs typeface="Calibri"/>
            </a:endParaRPr>
          </a:p>
          <a:p>
            <a:pPr marL="0" indent="0"/>
            <a:r>
              <a:rPr lang="es-ES" noProof="0" dirty="0">
                <a:latin typeface="Calibri"/>
                <a:ea typeface="Calibri"/>
                <a:cs typeface="Calibri"/>
                <a:sym typeface="Calibri"/>
              </a:rPr>
              <a:t>Guarda todos los correos electrónicos de confirmación y los recibos de la matrícula. Establece recordatorios para los pasos de seguimiento, como las pruebas de acceso, las entrevistas o las fechas de la primera sesión. Crea una carpeta en tu dispositivo para guardar los documentos y los mensajes.</a:t>
            </a:r>
            <a:endParaRPr lang="es-ES" noProof="0" dirty="0"/>
          </a:p>
        </p:txBody>
      </p:sp>
      <p:sp>
        <p:nvSpPr>
          <p:cNvPr id="3" name="Rettangolo con angoli arrotondati 2">
            <a:extLst>
              <a:ext uri="{FF2B5EF4-FFF2-40B4-BE49-F238E27FC236}">
                <a16:creationId xmlns:a16="http://schemas.microsoft.com/office/drawing/2014/main" id="{3634EA90-6B5D-DAA6-ECF3-D6CD449DB769}"/>
              </a:ext>
            </a:extLst>
          </p:cNvPr>
          <p:cNvSpPr/>
          <p:nvPr/>
        </p:nvSpPr>
        <p:spPr>
          <a:xfrm>
            <a:off x="223813" y="2562507"/>
            <a:ext cx="5779191" cy="1528146"/>
          </a:xfrm>
          <a:prstGeom prst="roundRect">
            <a:avLst/>
          </a:prstGeom>
          <a:solidFill>
            <a:srgbClr val="E95426">
              <a:alpha val="2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t"/>
          <a:lstStyle/>
          <a:p>
            <a:pPr algn="ctr"/>
            <a:r>
              <a:rPr lang="es-ES" sz="1800" noProof="0" dirty="0">
                <a:latin typeface="Calibri"/>
                <a:ea typeface="Segoe UI"/>
                <a:cs typeface="Segoe UI"/>
              </a:rPr>
              <a:t>​</a:t>
            </a:r>
            <a:r>
              <a:rPr lang="es-ES" sz="1800" baseline="0" noProof="0" dirty="0">
                <a:solidFill>
                  <a:srgbClr val="171616"/>
                </a:solidFill>
                <a:latin typeface="Calibri"/>
                <a:ea typeface="Segoe UI"/>
                <a:cs typeface="Segoe UI"/>
              </a:rPr>
              <a:t>💼</a:t>
            </a:r>
            <a:r>
              <a:rPr lang="es-ES" sz="1800" b="1" baseline="0" noProof="0" dirty="0">
                <a:solidFill>
                  <a:srgbClr val="171616"/>
                </a:solidFill>
                <a:latin typeface="Calibri"/>
                <a:ea typeface="Segoe UI"/>
                <a:cs typeface="Segoe UI"/>
              </a:rPr>
              <a:t>Agencias de empleo o servicios de orientación profesional</a:t>
            </a:r>
            <a:r>
              <a:rPr lang="es-ES" sz="1800" baseline="0" noProof="0" dirty="0">
                <a:solidFill>
                  <a:srgbClr val="171616"/>
                </a:solidFill>
                <a:latin typeface="Calibri"/>
                <a:ea typeface="Segoe UI"/>
                <a:cs typeface="Segoe UI"/>
              </a:rPr>
              <a:t>: </a:t>
            </a:r>
            <a:r>
              <a:rPr lang="es-ES" sz="1800" dirty="0">
                <a:solidFill>
                  <a:srgbClr val="171616"/>
                </a:solidFill>
                <a:latin typeface="Calibri"/>
                <a:ea typeface="Segoe UI"/>
                <a:cs typeface="Segoe UI"/>
              </a:rPr>
              <a:t>A menudo ofrecen asesoramiento profesional, formación orientada al empleo u opciones de reciclaje profesional, lo que resulta especialmente útil si estás desempleada o cambiando de carrera.</a:t>
            </a:r>
            <a:endParaRPr lang="es-ES" noProof="0" dirty="0">
              <a:cs typeface="Arial"/>
            </a:endParaRPr>
          </a:p>
        </p:txBody>
      </p:sp>
      <p:sp>
        <p:nvSpPr>
          <p:cNvPr id="4" name="Rettangolo con angoli arrotondati 3">
            <a:extLst>
              <a:ext uri="{FF2B5EF4-FFF2-40B4-BE49-F238E27FC236}">
                <a16:creationId xmlns:a16="http://schemas.microsoft.com/office/drawing/2014/main" id="{DFEB418D-64AF-7F24-EDAD-AEE409792111}"/>
              </a:ext>
            </a:extLst>
          </p:cNvPr>
          <p:cNvSpPr/>
          <p:nvPr/>
        </p:nvSpPr>
        <p:spPr>
          <a:xfrm>
            <a:off x="309274" y="5458492"/>
            <a:ext cx="5703626" cy="1296269"/>
          </a:xfrm>
          <a:prstGeom prst="roundRect">
            <a:avLst/>
          </a:prstGeom>
          <a:solidFill>
            <a:srgbClr val="E95426">
              <a:alpha val="2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800" baseline="0" noProof="0" dirty="0">
                <a:solidFill>
                  <a:srgbClr val="171616"/>
                </a:solidFill>
                <a:latin typeface="Calibri"/>
              </a:rPr>
              <a:t>🏛️ </a:t>
            </a:r>
            <a:r>
              <a:rPr lang="es-ES" sz="1800" b="1" baseline="0" noProof="0" dirty="0">
                <a:solidFill>
                  <a:srgbClr val="171616"/>
                </a:solidFill>
                <a:latin typeface="Calibri"/>
              </a:rPr>
              <a:t>Programas</a:t>
            </a:r>
            <a:r>
              <a:rPr lang="es-ES" sz="1800" b="1" dirty="0">
                <a:solidFill>
                  <a:srgbClr val="171616"/>
                </a:solidFill>
                <a:latin typeface="Calibri"/>
              </a:rPr>
              <a:t> de la </a:t>
            </a:r>
            <a:r>
              <a:rPr lang="es-ES" sz="1800" b="1" baseline="0" noProof="0" dirty="0">
                <a:solidFill>
                  <a:srgbClr val="171616"/>
                </a:solidFill>
                <a:latin typeface="Calibri"/>
              </a:rPr>
              <a:t>UE o de los gobiernos locales</a:t>
            </a:r>
            <a:r>
              <a:rPr lang="es-ES" sz="1800" baseline="0" noProof="0" dirty="0">
                <a:solidFill>
                  <a:srgbClr val="171616"/>
                </a:solidFill>
                <a:latin typeface="Calibri"/>
              </a:rPr>
              <a:t>: Las iniciativas financiadas suelen estar dirigidas a grupos específicos (por ejemplo, mujeres mayores de 45 años, desempleados, inmigrantes) y pueden incluir formación certificada de alta calidad.</a:t>
            </a:r>
            <a:endParaRPr lang="es-ES" noProof="0" dirty="0">
              <a:cs typeface="Arial"/>
            </a:endParaRPr>
          </a:p>
        </p:txBody>
      </p:sp>
      <p:sp>
        <p:nvSpPr>
          <p:cNvPr id="5" name="Rettangolo con angoli arrotondati 4">
            <a:extLst>
              <a:ext uri="{FF2B5EF4-FFF2-40B4-BE49-F238E27FC236}">
                <a16:creationId xmlns:a16="http://schemas.microsoft.com/office/drawing/2014/main" id="{79B1DBD7-05D2-531A-2C50-5ED384317E75}"/>
              </a:ext>
            </a:extLst>
          </p:cNvPr>
          <p:cNvSpPr/>
          <p:nvPr/>
        </p:nvSpPr>
        <p:spPr>
          <a:xfrm>
            <a:off x="309273" y="4237702"/>
            <a:ext cx="5703626" cy="1101695"/>
          </a:xfrm>
          <a:prstGeom prst="roundRect">
            <a:avLst/>
          </a:prstGeom>
          <a:solidFill>
            <a:srgbClr val="E95426">
              <a:alpha val="24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 sz="1800" baseline="0" noProof="0" dirty="0">
                <a:solidFill>
                  <a:srgbClr val="171616"/>
                </a:solidFill>
                <a:latin typeface="Calibri"/>
              </a:rPr>
              <a:t>🏘️ </a:t>
            </a:r>
            <a:r>
              <a:rPr lang="es-ES" sz="1800" b="1" baseline="0" noProof="0" dirty="0">
                <a:solidFill>
                  <a:srgbClr val="171616"/>
                </a:solidFill>
                <a:latin typeface="Calibri"/>
              </a:rPr>
              <a:t>ONG y organizaciones comunitarias</a:t>
            </a:r>
            <a:r>
              <a:rPr lang="es-ES" sz="1800" baseline="0" noProof="0" dirty="0">
                <a:solidFill>
                  <a:srgbClr val="171616"/>
                </a:solidFill>
                <a:latin typeface="Calibri"/>
              </a:rPr>
              <a:t>: Muchas ofrecen programas de formación gratuitos (competencias digitales, idiomas, educación financiera) como parte de iniciativas de inclusión social.</a:t>
            </a:r>
            <a:endParaRPr lang="es-ES" noProof="0" dirty="0">
              <a:cs typeface="Arial"/>
            </a:endParaRPr>
          </a:p>
        </p:txBody>
      </p:sp>
      <p:sp>
        <p:nvSpPr>
          <p:cNvPr id="6" name="CasellaDiTesto 5">
            <a:extLst>
              <a:ext uri="{FF2B5EF4-FFF2-40B4-BE49-F238E27FC236}">
                <a16:creationId xmlns:a16="http://schemas.microsoft.com/office/drawing/2014/main" id="{42586A00-3270-3C91-65F4-F8190CFA48E7}"/>
              </a:ext>
            </a:extLst>
          </p:cNvPr>
          <p:cNvSpPr txBox="1"/>
          <p:nvPr/>
        </p:nvSpPr>
        <p:spPr>
          <a:xfrm>
            <a:off x="320634" y="825335"/>
            <a:ext cx="4494809"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1800" dirty="0">
                <a:solidFill>
                  <a:srgbClr val="171616"/>
                </a:solidFill>
                <a:latin typeface="Calibri"/>
              </a:rPr>
              <a:t>Aquí tienes algunos puntos de acceso fiables:</a:t>
            </a:r>
            <a:endParaRPr lang="es-ES" noProof="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Google Shape;483;p11"/>
          <p:cNvSpPr txBox="1">
            <a:spLocks noGrp="1"/>
          </p:cNvSpPr>
          <p:nvPr>
            <p:ph type="body" idx="1"/>
          </p:nvPr>
        </p:nvSpPr>
        <p:spPr>
          <a:xfrm>
            <a:off x="415637" y="352764"/>
            <a:ext cx="4141495" cy="1836254"/>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3200"/>
              <a:buNone/>
            </a:pPr>
            <a:r>
              <a:rPr lang="es-ES" noProof="0" dirty="0"/>
              <a:t>Qué esperar después de matricularte</a:t>
            </a:r>
          </a:p>
          <a:p>
            <a:pPr marL="0" lvl="0" indent="0" algn="l" rtl="0">
              <a:lnSpc>
                <a:spcPct val="90000"/>
              </a:lnSpc>
              <a:spcBef>
                <a:spcPts val="1000"/>
              </a:spcBef>
              <a:spcAft>
                <a:spcPts val="0"/>
              </a:spcAft>
              <a:buClr>
                <a:schemeClr val="lt1"/>
              </a:buClr>
              <a:buSzPts val="3200"/>
              <a:buNone/>
            </a:pPr>
            <a:endParaRPr lang="es-ES" noProof="0" dirty="0"/>
          </a:p>
        </p:txBody>
      </p:sp>
      <p:sp>
        <p:nvSpPr>
          <p:cNvPr id="484" name="Google Shape;484;p11"/>
          <p:cNvSpPr txBox="1">
            <a:spLocks noGrp="1"/>
          </p:cNvSpPr>
          <p:nvPr>
            <p:ph type="body" idx="2"/>
          </p:nvPr>
        </p:nvSpPr>
        <p:spPr>
          <a:xfrm>
            <a:off x="5624051" y="752615"/>
            <a:ext cx="6390968" cy="5879243"/>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rgbClr val="171616"/>
              </a:buClr>
              <a:buSzPts val="1800"/>
              <a:buNone/>
            </a:pPr>
            <a:r>
              <a:rPr lang="es-ES" b="1" noProof="0" dirty="0"/>
              <a:t>1. Confirmación</a:t>
            </a:r>
            <a:endParaRPr lang="es-ES" noProof="0" dirty="0"/>
          </a:p>
          <a:p>
            <a:pPr marL="0" lvl="0" indent="0" algn="l" rtl="0">
              <a:lnSpc>
                <a:spcPct val="90000"/>
              </a:lnSpc>
              <a:spcBef>
                <a:spcPts val="1000"/>
              </a:spcBef>
              <a:spcAft>
                <a:spcPts val="0"/>
              </a:spcAft>
              <a:buClr>
                <a:srgbClr val="171616"/>
              </a:buClr>
              <a:buSzPts val="1800"/>
              <a:buNone/>
            </a:pPr>
            <a:r>
              <a:rPr lang="es-ES" noProof="0" dirty="0"/>
              <a:t>La mayoría de los proveedores de formación te envían </a:t>
            </a:r>
            <a:r>
              <a:rPr lang="es-ES" b="1" noProof="0" dirty="0"/>
              <a:t>un correo electrónico de confirmación</a:t>
            </a:r>
            <a:r>
              <a:rPr lang="es-ES" noProof="0" dirty="0"/>
              <a:t>. </a:t>
            </a:r>
            <a:r>
              <a:rPr lang="es-ES" dirty="0"/>
              <a:t>Guárdalo bien, ya que puede incluir tus credenciales de inicio de sesión o lo siguientes pasos a seguir.</a:t>
            </a:r>
            <a:endParaRPr lang="es-ES" noProof="0" dirty="0"/>
          </a:p>
          <a:p>
            <a:pPr marL="0" lvl="0" indent="0" algn="l" rtl="0">
              <a:lnSpc>
                <a:spcPct val="90000"/>
              </a:lnSpc>
              <a:spcBef>
                <a:spcPts val="1000"/>
              </a:spcBef>
              <a:spcAft>
                <a:spcPts val="0"/>
              </a:spcAft>
              <a:buClr>
                <a:srgbClr val="171616"/>
              </a:buClr>
              <a:buSzPts val="1800"/>
              <a:buNone/>
            </a:pPr>
            <a:r>
              <a:rPr lang="es-ES" b="1" noProof="0" dirty="0"/>
              <a:t>2. Tiempo de espera</a:t>
            </a:r>
            <a:endParaRPr lang="es-ES" noProof="0" dirty="0"/>
          </a:p>
          <a:p>
            <a:pPr marL="0" lvl="0" indent="0" algn="l" rtl="0">
              <a:lnSpc>
                <a:spcPct val="90000"/>
              </a:lnSpc>
              <a:spcBef>
                <a:spcPts val="1000"/>
              </a:spcBef>
              <a:spcAft>
                <a:spcPts val="0"/>
              </a:spcAft>
              <a:buClr>
                <a:srgbClr val="171616"/>
              </a:buClr>
              <a:buSzPts val="1800"/>
              <a:buNone/>
            </a:pPr>
            <a:r>
              <a:rPr lang="es-ES" b="1" noProof="0" dirty="0"/>
              <a:t>Es posible que tengas que esperar unos días o semanas</a:t>
            </a:r>
            <a:r>
              <a:rPr lang="es-ES" noProof="0" dirty="0"/>
              <a:t>. Algunos cursos tienen plazas limitadas, por lo que los resultados pueden depender de la disponibilidad o la selección.</a:t>
            </a:r>
          </a:p>
          <a:p>
            <a:pPr marL="0" lvl="0" indent="0" algn="l" rtl="0">
              <a:lnSpc>
                <a:spcPct val="90000"/>
              </a:lnSpc>
              <a:spcBef>
                <a:spcPts val="1000"/>
              </a:spcBef>
              <a:spcAft>
                <a:spcPts val="0"/>
              </a:spcAft>
              <a:buClr>
                <a:srgbClr val="171616"/>
              </a:buClr>
              <a:buSzPts val="1800"/>
              <a:buNone/>
            </a:pPr>
            <a:r>
              <a:rPr lang="es-ES" b="1" noProof="0" dirty="0"/>
              <a:t>3. Comunicación de seguimiento</a:t>
            </a:r>
            <a:endParaRPr lang="es-ES" noProof="0" dirty="0"/>
          </a:p>
          <a:p>
            <a:pPr marL="0" lvl="0" indent="0" algn="l" rtl="0">
              <a:lnSpc>
                <a:spcPct val="90000"/>
              </a:lnSpc>
              <a:spcBef>
                <a:spcPts val="1000"/>
              </a:spcBef>
              <a:spcAft>
                <a:spcPts val="0"/>
              </a:spcAft>
              <a:buClr>
                <a:srgbClr val="171616"/>
              </a:buClr>
              <a:buSzPts val="1800"/>
              <a:buNone/>
            </a:pPr>
            <a:r>
              <a:rPr lang="es-ES" b="1" noProof="0" dirty="0"/>
              <a:t>Mantente atenta a los correos electrónicos o a las llamadas</a:t>
            </a:r>
            <a:r>
              <a:rPr lang="es-ES" noProof="0" dirty="0"/>
              <a:t>. Es posible que te propongan una entrevista, una sesión informativa o que te soliciten documentos adicionales.</a:t>
            </a:r>
          </a:p>
          <a:p>
            <a:pPr marL="0" lvl="0" indent="0" algn="l" rtl="0">
              <a:lnSpc>
                <a:spcPct val="90000"/>
              </a:lnSpc>
              <a:spcBef>
                <a:spcPts val="1000"/>
              </a:spcBef>
              <a:spcAft>
                <a:spcPts val="0"/>
              </a:spcAft>
              <a:buClr>
                <a:srgbClr val="171616"/>
              </a:buClr>
              <a:buSzPts val="1800"/>
              <a:buNone/>
            </a:pPr>
            <a:r>
              <a:rPr lang="es-ES" b="1" noProof="0" dirty="0"/>
              <a:t>4. Mantente organizada</a:t>
            </a:r>
          </a:p>
          <a:p>
            <a:pPr marL="0" lvl="0" indent="0" algn="l" rtl="0">
              <a:lnSpc>
                <a:spcPct val="90000"/>
              </a:lnSpc>
              <a:spcBef>
                <a:spcPts val="1000"/>
              </a:spcBef>
              <a:spcAft>
                <a:spcPts val="0"/>
              </a:spcAft>
              <a:buClr>
                <a:srgbClr val="171616"/>
              </a:buClr>
              <a:buSzPts val="1800"/>
              <a:buNone/>
            </a:pPr>
            <a:r>
              <a:rPr lang="es-ES" noProof="0" dirty="0"/>
              <a:t>Marca </a:t>
            </a:r>
            <a:r>
              <a:rPr lang="es-ES" b="1" noProof="0" dirty="0"/>
              <a:t>las fechas importantes en un calendario</a:t>
            </a:r>
            <a:r>
              <a:rPr lang="es-ES" noProof="0" dirty="0"/>
              <a:t>. Prepara todo lo que puedas necesitar (cuidado de niños, tiempo libre, dispositivos).</a:t>
            </a:r>
          </a:p>
          <a:p>
            <a:pPr marL="0" lvl="0" indent="0" algn="l" rtl="0">
              <a:lnSpc>
                <a:spcPct val="90000"/>
              </a:lnSpc>
              <a:spcBef>
                <a:spcPts val="1000"/>
              </a:spcBef>
              <a:spcAft>
                <a:spcPts val="0"/>
              </a:spcAft>
              <a:buClr>
                <a:srgbClr val="171616"/>
              </a:buClr>
              <a:buSzPts val="1800"/>
              <a:buNone/>
            </a:pPr>
            <a:r>
              <a:rPr lang="es-ES" b="1" noProof="0" dirty="0"/>
              <a:t>5. Sigue investigando</a:t>
            </a:r>
            <a:endParaRPr lang="es-ES" noProof="0" dirty="0"/>
          </a:p>
          <a:p>
            <a:pPr marL="0" lvl="0" indent="0" algn="l" rtl="0">
              <a:lnSpc>
                <a:spcPct val="90000"/>
              </a:lnSpc>
              <a:spcBef>
                <a:spcPts val="1000"/>
              </a:spcBef>
              <a:spcAft>
                <a:spcPts val="0"/>
              </a:spcAft>
              <a:buClr>
                <a:srgbClr val="171616"/>
              </a:buClr>
              <a:buSzPts val="1800"/>
              <a:buNone/>
            </a:pPr>
            <a:r>
              <a:rPr lang="es-ES" noProof="0" dirty="0"/>
              <a:t>Mientras esperas, </a:t>
            </a:r>
            <a:r>
              <a:rPr lang="es-ES" b="1" noProof="0" dirty="0"/>
              <a:t>sigue investigando</a:t>
            </a:r>
            <a:r>
              <a:rPr lang="es-ES" noProof="0" dirty="0"/>
              <a:t>. Solicitar una plaza en varios cursos aumenta tus posibilidades y te mantiene motivada.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4E83E4-07BF-37D0-DE4C-66AA312AFB76}"/>
            </a:ext>
          </a:extLst>
        </p:cNvPr>
        <p:cNvGrpSpPr/>
        <p:nvPr/>
      </p:nvGrpSpPr>
      <p:grpSpPr>
        <a:xfrm>
          <a:off x="0" y="0"/>
          <a:ext cx="0" cy="0"/>
          <a:chOff x="0" y="0"/>
          <a:chExt cx="0" cy="0"/>
        </a:xfrm>
      </p:grpSpPr>
      <p:sp>
        <p:nvSpPr>
          <p:cNvPr id="15" name="CasellaDiTesto 14">
            <a:extLst>
              <a:ext uri="{FF2B5EF4-FFF2-40B4-BE49-F238E27FC236}">
                <a16:creationId xmlns:a16="http://schemas.microsoft.com/office/drawing/2014/main" id="{DC016C34-34C7-7061-4F97-C911491F38C7}"/>
              </a:ext>
            </a:extLst>
          </p:cNvPr>
          <p:cNvSpPr txBox="1"/>
          <p:nvPr/>
        </p:nvSpPr>
        <p:spPr>
          <a:xfrm>
            <a:off x="310738" y="320634"/>
            <a:ext cx="5474524"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4000" b="1" noProof="0" dirty="0">
                <a:solidFill>
                  <a:srgbClr val="E64424"/>
                </a:solidFill>
                <a:latin typeface="Calibri"/>
                <a:ea typeface="Calibri"/>
                <a:cs typeface="Calibri"/>
              </a:rPr>
              <a:t>Conclusión del debate</a:t>
            </a:r>
            <a:endParaRPr lang="es-ES" noProof="0" dirty="0"/>
          </a:p>
        </p:txBody>
      </p:sp>
      <p:pic>
        <p:nvPicPr>
          <p:cNvPr id="16" name="Immagine 15" descr="Immagine che contiene Policromia, cerchio, Elementi grafici, arancione&#10;&#10;Il contenuto generato dall&amp;#39;IA potrebbe non essere corretto.">
            <a:extLst>
              <a:ext uri="{FF2B5EF4-FFF2-40B4-BE49-F238E27FC236}">
                <a16:creationId xmlns:a16="http://schemas.microsoft.com/office/drawing/2014/main" id="{01B6C30A-40F8-1AD8-9014-88C167817AE4}"/>
              </a:ext>
            </a:extLst>
          </p:cNvPr>
          <p:cNvPicPr>
            <a:picLocks noChangeAspect="1"/>
          </p:cNvPicPr>
          <p:nvPr/>
        </p:nvPicPr>
        <p:blipFill>
          <a:blip r:embed="rId3"/>
          <a:stretch>
            <a:fillRect/>
          </a:stretch>
        </p:blipFill>
        <p:spPr>
          <a:xfrm>
            <a:off x="492672" y="5366658"/>
            <a:ext cx="438150" cy="438150"/>
          </a:xfrm>
          <a:prstGeom prst="rect">
            <a:avLst/>
          </a:prstGeom>
        </p:spPr>
      </p:pic>
      <p:pic>
        <p:nvPicPr>
          <p:cNvPr id="17" name="Immagine 16" descr="Immagine che contiene Policromia, cerchio, Elementi grafici, arancione&#10;&#10;Il contenuto generato dall&amp;#39;IA potrebbe non essere corretto.">
            <a:extLst>
              <a:ext uri="{FF2B5EF4-FFF2-40B4-BE49-F238E27FC236}">
                <a16:creationId xmlns:a16="http://schemas.microsoft.com/office/drawing/2014/main" id="{446CABCE-D4A5-D9E9-AD90-A911C854F190}"/>
              </a:ext>
            </a:extLst>
          </p:cNvPr>
          <p:cNvPicPr>
            <a:picLocks noChangeAspect="1"/>
          </p:cNvPicPr>
          <p:nvPr/>
        </p:nvPicPr>
        <p:blipFill>
          <a:blip r:embed="rId3"/>
          <a:stretch>
            <a:fillRect/>
          </a:stretch>
        </p:blipFill>
        <p:spPr>
          <a:xfrm>
            <a:off x="503464" y="3996789"/>
            <a:ext cx="438150" cy="438150"/>
          </a:xfrm>
          <a:prstGeom prst="rect">
            <a:avLst/>
          </a:prstGeom>
        </p:spPr>
      </p:pic>
      <p:pic>
        <p:nvPicPr>
          <p:cNvPr id="18" name="Immagine 17" descr="Immagine che contiene Policromia, cerchio, Elementi grafici, arancione&#10;&#10;Il contenuto generato dall&amp;#39;IA potrebbe non essere corretto.">
            <a:extLst>
              <a:ext uri="{FF2B5EF4-FFF2-40B4-BE49-F238E27FC236}">
                <a16:creationId xmlns:a16="http://schemas.microsoft.com/office/drawing/2014/main" id="{CA35C1B6-67FC-C45E-D6B5-790BCAD94C68}"/>
              </a:ext>
            </a:extLst>
          </p:cNvPr>
          <p:cNvPicPr>
            <a:picLocks noChangeAspect="1"/>
          </p:cNvPicPr>
          <p:nvPr/>
        </p:nvPicPr>
        <p:blipFill>
          <a:blip r:embed="rId3"/>
          <a:stretch>
            <a:fillRect/>
          </a:stretch>
        </p:blipFill>
        <p:spPr>
          <a:xfrm>
            <a:off x="507794" y="2407845"/>
            <a:ext cx="438150" cy="438150"/>
          </a:xfrm>
          <a:prstGeom prst="rect">
            <a:avLst/>
          </a:prstGeom>
        </p:spPr>
      </p:pic>
      <p:sp>
        <p:nvSpPr>
          <p:cNvPr id="22" name="CasellaDiTesto 21">
            <a:extLst>
              <a:ext uri="{FF2B5EF4-FFF2-40B4-BE49-F238E27FC236}">
                <a16:creationId xmlns:a16="http://schemas.microsoft.com/office/drawing/2014/main" id="{3C0222B4-9056-FC0A-D513-240BA1C8DBAB}"/>
              </a:ext>
            </a:extLst>
          </p:cNvPr>
          <p:cNvSpPr txBox="1"/>
          <p:nvPr/>
        </p:nvSpPr>
        <p:spPr>
          <a:xfrm>
            <a:off x="1310244" y="2388919"/>
            <a:ext cx="8067303"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400" dirty="0">
                <a:latin typeface="Calibri" panose="020F0502020204030204" pitchFamily="34" charset="0"/>
                <a:cs typeface="Calibri" panose="020F0502020204030204" pitchFamily="34" charset="0"/>
              </a:rPr>
              <a:t>¿Cuál es el primer paso que puedes dar esta semana para encontrar o solicitar un programa de formación?</a:t>
            </a:r>
            <a:endParaRPr lang="es-ES" noProof="0" dirty="0">
              <a:latin typeface="Calibri" panose="020F0502020204030204" pitchFamily="34" charset="0"/>
              <a:cs typeface="Calibri" panose="020F0502020204030204" pitchFamily="34" charset="0"/>
            </a:endParaRPr>
          </a:p>
        </p:txBody>
      </p:sp>
      <p:sp>
        <p:nvSpPr>
          <p:cNvPr id="23" name="CasellaDiTesto 22">
            <a:extLst>
              <a:ext uri="{FF2B5EF4-FFF2-40B4-BE49-F238E27FC236}">
                <a16:creationId xmlns:a16="http://schemas.microsoft.com/office/drawing/2014/main" id="{935EB315-C001-478E-259F-F2B3410C66EC}"/>
              </a:ext>
            </a:extLst>
          </p:cNvPr>
          <p:cNvSpPr txBox="1"/>
          <p:nvPr/>
        </p:nvSpPr>
        <p:spPr>
          <a:xfrm>
            <a:off x="1310244" y="3788172"/>
            <a:ext cx="9432965"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400" dirty="0">
                <a:latin typeface="Calibri" panose="020F0502020204030204" pitchFamily="34" charset="0"/>
                <a:cs typeface="Calibri" panose="020F0502020204030204" pitchFamily="34" charset="0"/>
              </a:rPr>
              <a:t>¿Qué tipo de apoyo necesito para inscribirme en un curso (por ejemplo, ayuda digital, cuidado de niños, tiempo libre)?</a:t>
            </a:r>
            <a:endParaRPr lang="es-ES" noProof="0" dirty="0">
              <a:latin typeface="Calibri" panose="020F0502020204030204" pitchFamily="34" charset="0"/>
              <a:cs typeface="Calibri" panose="020F0502020204030204" pitchFamily="34" charset="0"/>
            </a:endParaRPr>
          </a:p>
        </p:txBody>
      </p:sp>
      <p:sp>
        <p:nvSpPr>
          <p:cNvPr id="24" name="CasellaDiTesto 23">
            <a:extLst>
              <a:ext uri="{FF2B5EF4-FFF2-40B4-BE49-F238E27FC236}">
                <a16:creationId xmlns:a16="http://schemas.microsoft.com/office/drawing/2014/main" id="{B8F3ADC8-8BE2-5AA8-C05F-8E07B74901F7}"/>
              </a:ext>
            </a:extLst>
          </p:cNvPr>
          <p:cNvSpPr txBox="1"/>
          <p:nvPr/>
        </p:nvSpPr>
        <p:spPr>
          <a:xfrm>
            <a:off x="1260763" y="5337831"/>
            <a:ext cx="816626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400" dirty="0">
                <a:latin typeface="Calibri" panose="020F0502020204030204" pitchFamily="34" charset="0"/>
                <a:cs typeface="Calibri" panose="020F0502020204030204" pitchFamily="34" charset="0"/>
              </a:rPr>
              <a:t>¿Qué documentos o información tienes ya preparados?</a:t>
            </a:r>
            <a:endParaRPr lang="es-ES" noProof="0" dirty="0">
              <a:latin typeface="Calibri" panose="020F0502020204030204" pitchFamily="34" charset="0"/>
              <a:cs typeface="Calibri" panose="020F0502020204030204" pitchFamily="34" charset="0"/>
            </a:endParaRPr>
          </a:p>
        </p:txBody>
      </p:sp>
      <p:sp>
        <p:nvSpPr>
          <p:cNvPr id="2" name="CasellaDiTesto 1">
            <a:extLst>
              <a:ext uri="{FF2B5EF4-FFF2-40B4-BE49-F238E27FC236}">
                <a16:creationId xmlns:a16="http://schemas.microsoft.com/office/drawing/2014/main" id="{9196C85D-C435-281F-7677-D8D667702D9A}"/>
              </a:ext>
            </a:extLst>
          </p:cNvPr>
          <p:cNvSpPr txBox="1"/>
          <p:nvPr/>
        </p:nvSpPr>
        <p:spPr>
          <a:xfrm>
            <a:off x="390899" y="1197430"/>
            <a:ext cx="10537715" cy="83099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s-ES" sz="2400" i="1" noProof="0" dirty="0">
                <a:latin typeface="Calibri" panose="020F0502020204030204" pitchFamily="34" charset="0"/>
                <a:cs typeface="Calibri" panose="020F0502020204030204" pitchFamily="34" charset="0"/>
              </a:rPr>
              <a:t>Dediquemos unos minutos a reflexionar y compartir nuestras respuestas. </a:t>
            </a:r>
            <a:endParaRPr lang="es-ES" i="1" noProof="0" dirty="0">
              <a:latin typeface="Calibri" panose="020F0502020204030204" pitchFamily="34" charset="0"/>
              <a:cs typeface="Calibri" panose="020F0502020204030204" pitchFamily="34" charset="0"/>
            </a:endParaRPr>
          </a:p>
          <a:p>
            <a:r>
              <a:rPr lang="es-ES" sz="2400" i="1" noProof="0" dirty="0">
                <a:latin typeface="Calibri" panose="020F0502020204030204" pitchFamily="34" charset="0"/>
                <a:cs typeface="Calibri" panose="020F0502020204030204" pitchFamily="34" charset="0"/>
              </a:rPr>
              <a:t>Estas preguntas te ayudarán a relacionar el tema con tu situación personal.</a:t>
            </a:r>
            <a:endParaRPr lang="es-ES" i="1" noProof="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31438434"/>
      </p:ext>
    </p:extLst>
  </p:cSld>
  <p:clrMapOvr>
    <a:masterClrMapping/>
  </p:clrMapOvr>
  <p:extLst>
    <p:ext uri="{6950BFC3-D8DA-4A85-94F7-54DA5524770B}">
      <p188:commentRel xmlns:p188="http://schemas.microsoft.com/office/powerpoint/2018/8/main" r:id="rId2"/>
    </p:ext>
  </p:extLs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sp>
        <p:nvSpPr>
          <p:cNvPr id="490" name="Google Shape;490;p12"/>
          <p:cNvSpPr txBox="1">
            <a:spLocks noGrp="1"/>
          </p:cNvSpPr>
          <p:nvPr>
            <p:ph type="body" idx="2"/>
          </p:nvPr>
        </p:nvSpPr>
        <p:spPr>
          <a:xfrm>
            <a:off x="362081" y="1110592"/>
            <a:ext cx="10822200" cy="5252100"/>
          </a:xfrm>
          <a:prstGeom prst="rect">
            <a:avLst/>
          </a:prstGeom>
          <a:noFill/>
          <a:ln>
            <a:noFill/>
          </a:ln>
        </p:spPr>
        <p:txBody>
          <a:bodyPr spcFirstLastPara="1" wrap="square" lIns="91425" tIns="45700" rIns="91425" bIns="45700" anchor="t" anchorCtr="0">
            <a:noAutofit/>
          </a:bodyPr>
          <a:lstStyle/>
          <a:p>
            <a:pPr marL="133350" lvl="0" indent="0" algn="l" rtl="0">
              <a:lnSpc>
                <a:spcPct val="115000"/>
              </a:lnSpc>
              <a:spcBef>
                <a:spcPts val="1200"/>
              </a:spcBef>
              <a:spcAft>
                <a:spcPts val="0"/>
              </a:spcAft>
              <a:buClr>
                <a:schemeClr val="dk1"/>
              </a:buClr>
              <a:buSzPts val="1500"/>
            </a:pPr>
            <a:r>
              <a:rPr lang="es-ES" sz="1500" noProof="0" dirty="0">
                <a:solidFill>
                  <a:schemeClr val="dk1"/>
                </a:solidFill>
                <a:latin typeface="Calibri" panose="020F0502020204030204" pitchFamily="34" charset="0"/>
                <a:ea typeface="Arial"/>
                <a:cs typeface="Calibri" panose="020F0502020204030204" pitchFamily="34" charset="0"/>
                <a:sym typeface="Arial"/>
              </a:rPr>
              <a:t>[1] UNESCO, International Standard </a:t>
            </a:r>
            <a:r>
              <a:rPr lang="es-ES" sz="1500" noProof="0" dirty="0" err="1">
                <a:solidFill>
                  <a:schemeClr val="dk1"/>
                </a:solidFill>
                <a:latin typeface="Calibri" panose="020F0502020204030204" pitchFamily="34" charset="0"/>
                <a:ea typeface="Arial"/>
                <a:cs typeface="Calibri" panose="020F0502020204030204" pitchFamily="34" charset="0"/>
                <a:sym typeface="Arial"/>
              </a:rPr>
              <a:t>Classification</a:t>
            </a:r>
            <a:r>
              <a:rPr lang="es-ES" sz="1500" noProof="0" dirty="0">
                <a:solidFill>
                  <a:schemeClr val="dk1"/>
                </a:solidFill>
                <a:latin typeface="Calibri" panose="020F0502020204030204" pitchFamily="34" charset="0"/>
                <a:ea typeface="Arial"/>
                <a:cs typeface="Calibri" panose="020F0502020204030204" pitchFamily="34" charset="0"/>
                <a:sym typeface="Arial"/>
              </a:rPr>
              <a:t> </a:t>
            </a:r>
            <a:r>
              <a:rPr lang="es-ES" sz="1500" noProof="0" dirty="0" err="1">
                <a:solidFill>
                  <a:schemeClr val="dk1"/>
                </a:solidFill>
                <a:latin typeface="Calibri" panose="020F0502020204030204" pitchFamily="34" charset="0"/>
                <a:ea typeface="Arial"/>
                <a:cs typeface="Calibri" panose="020F0502020204030204" pitchFamily="34" charset="0"/>
                <a:sym typeface="Arial"/>
              </a:rPr>
              <a:t>of</a:t>
            </a:r>
            <a:r>
              <a:rPr lang="es-ES" sz="1500" noProof="0" dirty="0">
                <a:solidFill>
                  <a:schemeClr val="dk1"/>
                </a:solidFill>
                <a:latin typeface="Calibri" panose="020F0502020204030204" pitchFamily="34" charset="0"/>
                <a:ea typeface="Arial"/>
                <a:cs typeface="Calibri" panose="020F0502020204030204" pitchFamily="34" charset="0"/>
                <a:sym typeface="Arial"/>
              </a:rPr>
              <a:t> </a:t>
            </a:r>
            <a:r>
              <a:rPr lang="es-ES" sz="1500" noProof="0" dirty="0" err="1">
                <a:solidFill>
                  <a:schemeClr val="dk1"/>
                </a:solidFill>
                <a:latin typeface="Calibri" panose="020F0502020204030204" pitchFamily="34" charset="0"/>
                <a:ea typeface="Arial"/>
                <a:cs typeface="Calibri" panose="020F0502020204030204" pitchFamily="34" charset="0"/>
                <a:sym typeface="Arial"/>
              </a:rPr>
              <a:t>Education</a:t>
            </a:r>
            <a:r>
              <a:rPr lang="es-ES" sz="1500" noProof="0" dirty="0">
                <a:solidFill>
                  <a:schemeClr val="dk1"/>
                </a:solidFill>
                <a:latin typeface="Calibri" panose="020F0502020204030204" pitchFamily="34" charset="0"/>
                <a:ea typeface="Arial"/>
                <a:cs typeface="Calibri" panose="020F0502020204030204" pitchFamily="34" charset="0"/>
                <a:sym typeface="Arial"/>
              </a:rPr>
              <a:t> (ISCED 2011). 2012. https://uis.unesco.org/en/topic/isced</a:t>
            </a:r>
            <a:br>
              <a:rPr lang="es-ES" sz="1500" noProof="0" dirty="0">
                <a:solidFill>
                  <a:schemeClr val="dk1"/>
                </a:solidFill>
                <a:latin typeface="Calibri" panose="020F0502020204030204" pitchFamily="34" charset="0"/>
                <a:ea typeface="Arial"/>
                <a:cs typeface="Calibri" panose="020F0502020204030204" pitchFamily="34" charset="0"/>
                <a:sym typeface="Arial"/>
              </a:rPr>
            </a:br>
            <a:endParaRPr lang="es-ES" sz="1500" noProof="0" dirty="0">
              <a:solidFill>
                <a:schemeClr val="dk1"/>
              </a:solidFill>
              <a:latin typeface="Calibri" panose="020F0502020204030204" pitchFamily="34" charset="0"/>
              <a:ea typeface="Arial"/>
              <a:cs typeface="Calibri" panose="020F0502020204030204" pitchFamily="34" charset="0"/>
              <a:sym typeface="Arial"/>
            </a:endParaRPr>
          </a:p>
          <a:p>
            <a:pPr marL="133350" lvl="0" indent="0" algn="l" rtl="0">
              <a:lnSpc>
                <a:spcPct val="115000"/>
              </a:lnSpc>
              <a:spcBef>
                <a:spcPts val="0"/>
              </a:spcBef>
              <a:spcAft>
                <a:spcPts val="0"/>
              </a:spcAft>
              <a:buClr>
                <a:schemeClr val="dk1"/>
              </a:buClr>
              <a:buSzPts val="1500"/>
            </a:pPr>
            <a:r>
              <a:rPr lang="es-ES" sz="1500" noProof="0" dirty="0">
                <a:solidFill>
                  <a:schemeClr val="dk1"/>
                </a:solidFill>
                <a:latin typeface="Calibri" panose="020F0502020204030204" pitchFamily="34" charset="0"/>
                <a:ea typeface="Arial"/>
                <a:cs typeface="Calibri" panose="020F0502020204030204" pitchFamily="34" charset="0"/>
                <a:sym typeface="Arial"/>
              </a:rPr>
              <a:t>[2] CEDEFOP, </a:t>
            </a:r>
            <a:r>
              <a:rPr lang="es-ES" sz="1500" noProof="0" dirty="0" err="1">
                <a:solidFill>
                  <a:schemeClr val="dk1"/>
                </a:solidFill>
                <a:latin typeface="Calibri" panose="020F0502020204030204" pitchFamily="34" charset="0"/>
                <a:ea typeface="Arial"/>
                <a:cs typeface="Calibri" panose="020F0502020204030204" pitchFamily="34" charset="0"/>
                <a:sym typeface="Arial"/>
              </a:rPr>
              <a:t>Making</a:t>
            </a:r>
            <a:r>
              <a:rPr lang="es-ES" sz="1500" noProof="0" dirty="0">
                <a:solidFill>
                  <a:schemeClr val="dk1"/>
                </a:solidFill>
                <a:latin typeface="Calibri" panose="020F0502020204030204" pitchFamily="34" charset="0"/>
                <a:ea typeface="Arial"/>
                <a:cs typeface="Calibri" panose="020F0502020204030204" pitchFamily="34" charset="0"/>
                <a:sym typeface="Arial"/>
              </a:rPr>
              <a:t> </a:t>
            </a:r>
            <a:r>
              <a:rPr lang="es-ES" sz="1500" noProof="0" dirty="0" err="1">
                <a:solidFill>
                  <a:schemeClr val="dk1"/>
                </a:solidFill>
                <a:latin typeface="Calibri" panose="020F0502020204030204" pitchFamily="34" charset="0"/>
                <a:ea typeface="Arial"/>
                <a:cs typeface="Calibri" panose="020F0502020204030204" pitchFamily="34" charset="0"/>
                <a:sym typeface="Arial"/>
              </a:rPr>
              <a:t>lifelong</a:t>
            </a:r>
            <a:r>
              <a:rPr lang="es-ES" sz="1500" noProof="0" dirty="0">
                <a:solidFill>
                  <a:schemeClr val="dk1"/>
                </a:solidFill>
                <a:latin typeface="Calibri" panose="020F0502020204030204" pitchFamily="34" charset="0"/>
                <a:ea typeface="Arial"/>
                <a:cs typeface="Calibri" panose="020F0502020204030204" pitchFamily="34" charset="0"/>
                <a:sym typeface="Arial"/>
              </a:rPr>
              <a:t> </a:t>
            </a:r>
            <a:r>
              <a:rPr lang="es-ES" sz="1500" noProof="0" dirty="0" err="1">
                <a:solidFill>
                  <a:schemeClr val="dk1"/>
                </a:solidFill>
                <a:latin typeface="Calibri" panose="020F0502020204030204" pitchFamily="34" charset="0"/>
                <a:ea typeface="Arial"/>
                <a:cs typeface="Calibri" panose="020F0502020204030204" pitchFamily="34" charset="0"/>
                <a:sym typeface="Arial"/>
              </a:rPr>
              <a:t>learning</a:t>
            </a:r>
            <a:r>
              <a:rPr lang="es-ES" sz="1500" noProof="0" dirty="0">
                <a:solidFill>
                  <a:schemeClr val="dk1"/>
                </a:solidFill>
                <a:latin typeface="Calibri" panose="020F0502020204030204" pitchFamily="34" charset="0"/>
                <a:ea typeface="Arial"/>
                <a:cs typeface="Calibri" panose="020F0502020204030204" pitchFamily="34" charset="0"/>
                <a:sym typeface="Arial"/>
              </a:rPr>
              <a:t> a </a:t>
            </a:r>
            <a:r>
              <a:rPr lang="es-ES" sz="1500" noProof="0" dirty="0" err="1">
                <a:solidFill>
                  <a:schemeClr val="dk1"/>
                </a:solidFill>
                <a:latin typeface="Calibri" panose="020F0502020204030204" pitchFamily="34" charset="0"/>
                <a:ea typeface="Arial"/>
                <a:cs typeface="Calibri" panose="020F0502020204030204" pitchFamily="34" charset="0"/>
                <a:sym typeface="Arial"/>
              </a:rPr>
              <a:t>reality</a:t>
            </a:r>
            <a:r>
              <a:rPr lang="es-ES" sz="1500" noProof="0" dirty="0">
                <a:solidFill>
                  <a:schemeClr val="dk1"/>
                </a:solidFill>
                <a:latin typeface="Calibri" panose="020F0502020204030204" pitchFamily="34" charset="0"/>
                <a:ea typeface="Arial"/>
                <a:cs typeface="Calibri" panose="020F0502020204030204" pitchFamily="34" charset="0"/>
                <a:sym typeface="Arial"/>
              </a:rPr>
              <a:t>. 2020.. https://www.cedefop.europa.eu/en/tools/inventory-lifelong-guidance</a:t>
            </a:r>
            <a:br>
              <a:rPr lang="es-ES" sz="1500" noProof="0" dirty="0">
                <a:solidFill>
                  <a:schemeClr val="dk1"/>
                </a:solidFill>
                <a:latin typeface="Calibri" panose="020F0502020204030204" pitchFamily="34" charset="0"/>
                <a:ea typeface="Arial"/>
                <a:cs typeface="Calibri" panose="020F0502020204030204" pitchFamily="34" charset="0"/>
                <a:sym typeface="Arial"/>
              </a:rPr>
            </a:br>
            <a:endParaRPr lang="es-ES" sz="1500" noProof="0" dirty="0">
              <a:solidFill>
                <a:schemeClr val="dk1"/>
              </a:solidFill>
              <a:latin typeface="Calibri" panose="020F0502020204030204" pitchFamily="34" charset="0"/>
              <a:ea typeface="Arial"/>
              <a:cs typeface="Calibri" panose="020F0502020204030204" pitchFamily="34" charset="0"/>
              <a:sym typeface="Arial"/>
            </a:endParaRPr>
          </a:p>
          <a:p>
            <a:pPr marL="133350" lvl="0" indent="0" algn="l" rtl="0">
              <a:lnSpc>
                <a:spcPct val="115000"/>
              </a:lnSpc>
              <a:spcBef>
                <a:spcPts val="0"/>
              </a:spcBef>
              <a:spcAft>
                <a:spcPts val="0"/>
              </a:spcAft>
              <a:buClr>
                <a:schemeClr val="dk1"/>
              </a:buClr>
              <a:buSzPts val="1500"/>
            </a:pPr>
            <a:r>
              <a:rPr lang="es-ES" sz="1500" noProof="0" dirty="0">
                <a:solidFill>
                  <a:schemeClr val="dk1"/>
                </a:solidFill>
                <a:latin typeface="Calibri" panose="020F0502020204030204" pitchFamily="34" charset="0"/>
                <a:ea typeface="Arial"/>
                <a:cs typeface="Calibri" panose="020F0502020204030204" pitchFamily="34" charset="0"/>
                <a:sym typeface="Arial"/>
              </a:rPr>
              <a:t>[3] </a:t>
            </a:r>
            <a:r>
              <a:rPr lang="es-ES" sz="1500" noProof="0" dirty="0" err="1">
                <a:solidFill>
                  <a:schemeClr val="dk1"/>
                </a:solidFill>
                <a:latin typeface="Calibri" panose="020F0502020204030204" pitchFamily="34" charset="0"/>
                <a:ea typeface="Arial"/>
                <a:cs typeface="Calibri" panose="020F0502020204030204" pitchFamily="34" charset="0"/>
                <a:sym typeface="Arial"/>
              </a:rPr>
              <a:t>European</a:t>
            </a:r>
            <a:r>
              <a:rPr lang="es-ES" sz="1500" noProof="0" dirty="0">
                <a:solidFill>
                  <a:schemeClr val="dk1"/>
                </a:solidFill>
                <a:latin typeface="Calibri" panose="020F0502020204030204" pitchFamily="34" charset="0"/>
                <a:ea typeface="Arial"/>
                <a:cs typeface="Calibri" panose="020F0502020204030204" pitchFamily="34" charset="0"/>
                <a:sym typeface="Arial"/>
              </a:rPr>
              <a:t> </a:t>
            </a:r>
            <a:r>
              <a:rPr lang="es-ES" sz="1500" noProof="0" dirty="0" err="1">
                <a:solidFill>
                  <a:schemeClr val="dk1"/>
                </a:solidFill>
                <a:latin typeface="Calibri" panose="020F0502020204030204" pitchFamily="34" charset="0"/>
                <a:ea typeface="Arial"/>
                <a:cs typeface="Calibri" panose="020F0502020204030204" pitchFamily="34" charset="0"/>
                <a:sym typeface="Arial"/>
              </a:rPr>
              <a:t>Commission</a:t>
            </a:r>
            <a:r>
              <a:rPr lang="es-ES" sz="1500" noProof="0" dirty="0">
                <a:solidFill>
                  <a:schemeClr val="dk1"/>
                </a:solidFill>
                <a:latin typeface="Calibri" panose="020F0502020204030204" pitchFamily="34" charset="0"/>
                <a:ea typeface="Arial"/>
                <a:cs typeface="Calibri" panose="020F0502020204030204" pitchFamily="34" charset="0"/>
                <a:sym typeface="Arial"/>
              </a:rPr>
              <a:t>, Digital </a:t>
            </a:r>
            <a:r>
              <a:rPr lang="es-ES" sz="1500" noProof="0" dirty="0" err="1">
                <a:solidFill>
                  <a:schemeClr val="dk1"/>
                </a:solidFill>
                <a:latin typeface="Calibri" panose="020F0502020204030204" pitchFamily="34" charset="0"/>
                <a:ea typeface="Arial"/>
                <a:cs typeface="Calibri" panose="020F0502020204030204" pitchFamily="34" charset="0"/>
                <a:sym typeface="Arial"/>
              </a:rPr>
              <a:t>Education</a:t>
            </a:r>
            <a:r>
              <a:rPr lang="es-ES" sz="1500" noProof="0" dirty="0">
                <a:solidFill>
                  <a:schemeClr val="dk1"/>
                </a:solidFill>
                <a:latin typeface="Calibri" panose="020F0502020204030204" pitchFamily="34" charset="0"/>
                <a:ea typeface="Arial"/>
                <a:cs typeface="Calibri" panose="020F0502020204030204" pitchFamily="34" charset="0"/>
                <a:sym typeface="Arial"/>
              </a:rPr>
              <a:t> </a:t>
            </a:r>
            <a:r>
              <a:rPr lang="es-ES" sz="1500" noProof="0" dirty="0" err="1">
                <a:solidFill>
                  <a:schemeClr val="dk1"/>
                </a:solidFill>
                <a:latin typeface="Calibri" panose="020F0502020204030204" pitchFamily="34" charset="0"/>
                <a:ea typeface="Arial"/>
                <a:cs typeface="Calibri" panose="020F0502020204030204" pitchFamily="34" charset="0"/>
                <a:sym typeface="Arial"/>
              </a:rPr>
              <a:t>Action</a:t>
            </a:r>
            <a:r>
              <a:rPr lang="es-ES" sz="1500" noProof="0" dirty="0">
                <a:solidFill>
                  <a:schemeClr val="dk1"/>
                </a:solidFill>
                <a:latin typeface="Calibri" panose="020F0502020204030204" pitchFamily="34" charset="0"/>
                <a:ea typeface="Arial"/>
                <a:cs typeface="Calibri" panose="020F0502020204030204" pitchFamily="34" charset="0"/>
                <a:sym typeface="Arial"/>
              </a:rPr>
              <a:t> Plan 2021–2027. 2020. https://education.ec.europa.eu</a:t>
            </a:r>
            <a:br>
              <a:rPr lang="es-ES" sz="1500" noProof="0" dirty="0">
                <a:solidFill>
                  <a:schemeClr val="dk1"/>
                </a:solidFill>
                <a:latin typeface="Calibri" panose="020F0502020204030204" pitchFamily="34" charset="0"/>
                <a:ea typeface="Arial"/>
                <a:cs typeface="Calibri" panose="020F0502020204030204" pitchFamily="34" charset="0"/>
                <a:sym typeface="Arial"/>
              </a:rPr>
            </a:br>
            <a:endParaRPr lang="es-ES" sz="1500" noProof="0" dirty="0">
              <a:solidFill>
                <a:schemeClr val="dk1"/>
              </a:solidFill>
              <a:latin typeface="Calibri" panose="020F0502020204030204" pitchFamily="34" charset="0"/>
              <a:ea typeface="Arial"/>
              <a:cs typeface="Calibri" panose="020F0502020204030204" pitchFamily="34" charset="0"/>
              <a:sym typeface="Arial"/>
            </a:endParaRPr>
          </a:p>
          <a:p>
            <a:pPr marL="133350" lvl="0" indent="0" algn="l" rtl="0">
              <a:lnSpc>
                <a:spcPct val="115000"/>
              </a:lnSpc>
              <a:spcBef>
                <a:spcPts val="0"/>
              </a:spcBef>
              <a:spcAft>
                <a:spcPts val="0"/>
              </a:spcAft>
              <a:buClr>
                <a:schemeClr val="dk1"/>
              </a:buClr>
              <a:buSzPts val="1500"/>
            </a:pPr>
            <a:r>
              <a:rPr lang="es-ES" sz="1500" noProof="0" dirty="0">
                <a:solidFill>
                  <a:schemeClr val="dk1"/>
                </a:solidFill>
                <a:latin typeface="Calibri" panose="020F0502020204030204" pitchFamily="34" charset="0"/>
                <a:ea typeface="Arial"/>
                <a:cs typeface="Calibri" panose="020F0502020204030204" pitchFamily="34" charset="0"/>
                <a:sym typeface="Arial"/>
              </a:rPr>
              <a:t>[4] </a:t>
            </a:r>
            <a:r>
              <a:rPr lang="es-ES" sz="1500" noProof="0" dirty="0" err="1">
                <a:solidFill>
                  <a:schemeClr val="dk1"/>
                </a:solidFill>
                <a:latin typeface="Calibri" panose="020F0502020204030204" pitchFamily="34" charset="0"/>
                <a:ea typeface="Arial"/>
                <a:cs typeface="Calibri" panose="020F0502020204030204" pitchFamily="34" charset="0"/>
                <a:sym typeface="Arial"/>
              </a:rPr>
              <a:t>European</a:t>
            </a:r>
            <a:r>
              <a:rPr lang="es-ES" sz="1500" noProof="0" dirty="0">
                <a:solidFill>
                  <a:schemeClr val="dk1"/>
                </a:solidFill>
                <a:latin typeface="Calibri" panose="020F0502020204030204" pitchFamily="34" charset="0"/>
                <a:ea typeface="Arial"/>
                <a:cs typeface="Calibri" panose="020F0502020204030204" pitchFamily="34" charset="0"/>
                <a:sym typeface="Arial"/>
              </a:rPr>
              <a:t> </a:t>
            </a:r>
            <a:r>
              <a:rPr lang="es-ES" sz="1500" noProof="0" dirty="0" err="1">
                <a:solidFill>
                  <a:schemeClr val="dk1"/>
                </a:solidFill>
                <a:latin typeface="Calibri" panose="020F0502020204030204" pitchFamily="34" charset="0"/>
                <a:ea typeface="Arial"/>
                <a:cs typeface="Calibri" panose="020F0502020204030204" pitchFamily="34" charset="0"/>
                <a:sym typeface="Arial"/>
              </a:rPr>
              <a:t>Commission</a:t>
            </a:r>
            <a:r>
              <a:rPr lang="es-ES" sz="1500" noProof="0" dirty="0">
                <a:solidFill>
                  <a:schemeClr val="dk1"/>
                </a:solidFill>
                <a:latin typeface="Calibri" panose="020F0502020204030204" pitchFamily="34" charset="0"/>
                <a:ea typeface="Arial"/>
                <a:cs typeface="Calibri" panose="020F0502020204030204" pitchFamily="34" charset="0"/>
                <a:sym typeface="Arial"/>
              </a:rPr>
              <a:t>, </a:t>
            </a:r>
            <a:r>
              <a:rPr lang="es-ES" sz="1500" noProof="0" dirty="0" err="1">
                <a:solidFill>
                  <a:schemeClr val="dk1"/>
                </a:solidFill>
                <a:latin typeface="Calibri" panose="020F0502020204030204" pitchFamily="34" charset="0"/>
                <a:ea typeface="Arial"/>
                <a:cs typeface="Calibri" panose="020F0502020204030204" pitchFamily="34" charset="0"/>
                <a:sym typeface="Arial"/>
              </a:rPr>
              <a:t>European</a:t>
            </a:r>
            <a:r>
              <a:rPr lang="es-ES" sz="1500" noProof="0" dirty="0">
                <a:solidFill>
                  <a:schemeClr val="dk1"/>
                </a:solidFill>
                <a:latin typeface="Calibri" panose="020F0502020204030204" pitchFamily="34" charset="0"/>
                <a:ea typeface="Arial"/>
                <a:cs typeface="Calibri" panose="020F0502020204030204" pitchFamily="34" charset="0"/>
                <a:sym typeface="Arial"/>
              </a:rPr>
              <a:t> </a:t>
            </a:r>
            <a:r>
              <a:rPr lang="es-ES" sz="1500" noProof="0" dirty="0" err="1">
                <a:solidFill>
                  <a:schemeClr val="dk1"/>
                </a:solidFill>
                <a:latin typeface="Calibri" panose="020F0502020204030204" pitchFamily="34" charset="0"/>
                <a:ea typeface="Arial"/>
                <a:cs typeface="Calibri" panose="020F0502020204030204" pitchFamily="34" charset="0"/>
                <a:sym typeface="Arial"/>
              </a:rPr>
              <a:t>Skills</a:t>
            </a:r>
            <a:r>
              <a:rPr lang="es-ES" sz="1500" noProof="0" dirty="0">
                <a:solidFill>
                  <a:schemeClr val="dk1"/>
                </a:solidFill>
                <a:latin typeface="Calibri" panose="020F0502020204030204" pitchFamily="34" charset="0"/>
                <a:ea typeface="Arial"/>
                <a:cs typeface="Calibri" panose="020F0502020204030204" pitchFamily="34" charset="0"/>
                <a:sym typeface="Arial"/>
              </a:rPr>
              <a:t> Agenda. 2020. https://ec.europa.eu/social/main.jsp?catId=1223</a:t>
            </a:r>
            <a:br>
              <a:rPr lang="es-ES" sz="1500" noProof="0" dirty="0">
                <a:solidFill>
                  <a:schemeClr val="dk1"/>
                </a:solidFill>
                <a:latin typeface="Calibri" panose="020F0502020204030204" pitchFamily="34" charset="0"/>
                <a:ea typeface="Arial"/>
                <a:cs typeface="Calibri" panose="020F0502020204030204" pitchFamily="34" charset="0"/>
                <a:sym typeface="Arial"/>
              </a:rPr>
            </a:br>
            <a:endParaRPr lang="es-ES" sz="1500" noProof="0" dirty="0">
              <a:solidFill>
                <a:schemeClr val="dk1"/>
              </a:solidFill>
              <a:latin typeface="Calibri" panose="020F0502020204030204" pitchFamily="34" charset="0"/>
              <a:ea typeface="Arial"/>
              <a:cs typeface="Calibri" panose="020F0502020204030204" pitchFamily="34" charset="0"/>
              <a:sym typeface="Arial"/>
            </a:endParaRPr>
          </a:p>
          <a:p>
            <a:pPr marL="133350" lvl="0" indent="0" algn="l" rtl="0">
              <a:lnSpc>
                <a:spcPct val="115000"/>
              </a:lnSpc>
              <a:spcBef>
                <a:spcPts val="0"/>
              </a:spcBef>
              <a:spcAft>
                <a:spcPts val="0"/>
              </a:spcAft>
              <a:buClr>
                <a:schemeClr val="dk1"/>
              </a:buClr>
              <a:buSzPts val="1500"/>
            </a:pPr>
            <a:r>
              <a:rPr lang="es-ES" sz="1500" noProof="0" dirty="0">
                <a:solidFill>
                  <a:schemeClr val="dk1"/>
                </a:solidFill>
                <a:latin typeface="Calibri" panose="020F0502020204030204" pitchFamily="34" charset="0"/>
                <a:ea typeface="Arial"/>
                <a:cs typeface="Calibri" panose="020F0502020204030204" pitchFamily="34" charset="0"/>
                <a:sym typeface="Arial"/>
              </a:rPr>
              <a:t>[5] </a:t>
            </a:r>
            <a:r>
              <a:rPr lang="es-ES" sz="1500" noProof="0" dirty="0" err="1">
                <a:solidFill>
                  <a:schemeClr val="dk1"/>
                </a:solidFill>
                <a:latin typeface="Calibri" panose="020F0502020204030204" pitchFamily="34" charset="0"/>
                <a:ea typeface="Arial"/>
                <a:cs typeface="Calibri" panose="020F0502020204030204" pitchFamily="34" charset="0"/>
                <a:sym typeface="Arial"/>
              </a:rPr>
              <a:t>European</a:t>
            </a:r>
            <a:r>
              <a:rPr lang="es-ES" sz="1500" noProof="0" dirty="0">
                <a:solidFill>
                  <a:schemeClr val="dk1"/>
                </a:solidFill>
                <a:latin typeface="Calibri" panose="020F0502020204030204" pitchFamily="34" charset="0"/>
                <a:ea typeface="Arial"/>
                <a:cs typeface="Calibri" panose="020F0502020204030204" pitchFamily="34" charset="0"/>
                <a:sym typeface="Arial"/>
              </a:rPr>
              <a:t> </a:t>
            </a:r>
            <a:r>
              <a:rPr lang="es-ES" sz="1500" noProof="0" dirty="0" err="1">
                <a:solidFill>
                  <a:schemeClr val="dk1"/>
                </a:solidFill>
                <a:latin typeface="Calibri" panose="020F0502020204030204" pitchFamily="34" charset="0"/>
                <a:ea typeface="Arial"/>
                <a:cs typeface="Calibri" panose="020F0502020204030204" pitchFamily="34" charset="0"/>
                <a:sym typeface="Arial"/>
              </a:rPr>
              <a:t>Association</a:t>
            </a:r>
            <a:r>
              <a:rPr lang="es-ES" sz="1500" noProof="0" dirty="0">
                <a:solidFill>
                  <a:schemeClr val="dk1"/>
                </a:solidFill>
                <a:latin typeface="Calibri" panose="020F0502020204030204" pitchFamily="34" charset="0"/>
                <a:ea typeface="Arial"/>
                <a:cs typeface="Calibri" panose="020F0502020204030204" pitchFamily="34" charset="0"/>
                <a:sym typeface="Arial"/>
              </a:rPr>
              <a:t> </a:t>
            </a:r>
            <a:r>
              <a:rPr lang="es-ES" sz="1500" noProof="0" dirty="0" err="1">
                <a:solidFill>
                  <a:schemeClr val="dk1"/>
                </a:solidFill>
                <a:latin typeface="Calibri" panose="020F0502020204030204" pitchFamily="34" charset="0"/>
                <a:ea typeface="Arial"/>
                <a:cs typeface="Calibri" panose="020F0502020204030204" pitchFamily="34" charset="0"/>
                <a:sym typeface="Arial"/>
              </a:rPr>
              <a:t>for</a:t>
            </a:r>
            <a:r>
              <a:rPr lang="es-ES" sz="1500" noProof="0" dirty="0">
                <a:solidFill>
                  <a:schemeClr val="dk1"/>
                </a:solidFill>
                <a:latin typeface="Calibri" panose="020F0502020204030204" pitchFamily="34" charset="0"/>
                <a:ea typeface="Arial"/>
                <a:cs typeface="Calibri" panose="020F0502020204030204" pitchFamily="34" charset="0"/>
                <a:sym typeface="Arial"/>
              </a:rPr>
              <a:t> </a:t>
            </a:r>
            <a:r>
              <a:rPr lang="es-ES" sz="1500" noProof="0" dirty="0" err="1">
                <a:solidFill>
                  <a:schemeClr val="dk1"/>
                </a:solidFill>
                <a:latin typeface="Calibri" panose="020F0502020204030204" pitchFamily="34" charset="0"/>
                <a:ea typeface="Arial"/>
                <a:cs typeface="Calibri" panose="020F0502020204030204" pitchFamily="34" charset="0"/>
                <a:sym typeface="Arial"/>
              </a:rPr>
              <a:t>the</a:t>
            </a:r>
            <a:r>
              <a:rPr lang="es-ES" sz="1500" noProof="0" dirty="0">
                <a:solidFill>
                  <a:schemeClr val="dk1"/>
                </a:solidFill>
                <a:latin typeface="Calibri" panose="020F0502020204030204" pitchFamily="34" charset="0"/>
                <a:ea typeface="Arial"/>
                <a:cs typeface="Calibri" panose="020F0502020204030204" pitchFamily="34" charset="0"/>
                <a:sym typeface="Arial"/>
              </a:rPr>
              <a:t> </a:t>
            </a:r>
            <a:r>
              <a:rPr lang="es-ES" sz="1500" noProof="0" dirty="0" err="1">
                <a:solidFill>
                  <a:schemeClr val="dk1"/>
                </a:solidFill>
                <a:latin typeface="Calibri" panose="020F0502020204030204" pitchFamily="34" charset="0"/>
                <a:ea typeface="Arial"/>
                <a:cs typeface="Calibri" panose="020F0502020204030204" pitchFamily="34" charset="0"/>
                <a:sym typeface="Arial"/>
              </a:rPr>
              <a:t>Education</a:t>
            </a:r>
            <a:r>
              <a:rPr lang="es-ES" sz="1500" noProof="0" dirty="0">
                <a:solidFill>
                  <a:schemeClr val="dk1"/>
                </a:solidFill>
                <a:latin typeface="Calibri" panose="020F0502020204030204" pitchFamily="34" charset="0"/>
                <a:ea typeface="Arial"/>
                <a:cs typeface="Calibri" panose="020F0502020204030204" pitchFamily="34" charset="0"/>
                <a:sym typeface="Arial"/>
              </a:rPr>
              <a:t> </a:t>
            </a:r>
            <a:r>
              <a:rPr lang="es-ES" sz="1500" noProof="0" dirty="0" err="1">
                <a:solidFill>
                  <a:schemeClr val="dk1"/>
                </a:solidFill>
                <a:latin typeface="Calibri" panose="020F0502020204030204" pitchFamily="34" charset="0"/>
                <a:ea typeface="Arial"/>
                <a:cs typeface="Calibri" panose="020F0502020204030204" pitchFamily="34" charset="0"/>
                <a:sym typeface="Arial"/>
              </a:rPr>
              <a:t>of</a:t>
            </a:r>
            <a:r>
              <a:rPr lang="es-ES" sz="1500" noProof="0" dirty="0">
                <a:solidFill>
                  <a:schemeClr val="dk1"/>
                </a:solidFill>
                <a:latin typeface="Calibri" panose="020F0502020204030204" pitchFamily="34" charset="0"/>
                <a:ea typeface="Arial"/>
                <a:cs typeface="Calibri" panose="020F0502020204030204" pitchFamily="34" charset="0"/>
                <a:sym typeface="Arial"/>
              </a:rPr>
              <a:t> </a:t>
            </a:r>
            <a:r>
              <a:rPr lang="es-ES" sz="1500" noProof="0" dirty="0" err="1">
                <a:solidFill>
                  <a:schemeClr val="dk1"/>
                </a:solidFill>
                <a:latin typeface="Calibri" panose="020F0502020204030204" pitchFamily="34" charset="0"/>
                <a:ea typeface="Arial"/>
                <a:cs typeface="Calibri" panose="020F0502020204030204" pitchFamily="34" charset="0"/>
                <a:sym typeface="Arial"/>
              </a:rPr>
              <a:t>Adults</a:t>
            </a:r>
            <a:r>
              <a:rPr lang="es-ES" sz="1500" noProof="0" dirty="0">
                <a:solidFill>
                  <a:schemeClr val="dk1"/>
                </a:solidFill>
                <a:latin typeface="Calibri" panose="020F0502020204030204" pitchFamily="34" charset="0"/>
                <a:ea typeface="Arial"/>
                <a:cs typeface="Calibri" panose="020F0502020204030204" pitchFamily="34" charset="0"/>
                <a:sym typeface="Arial"/>
              </a:rPr>
              <a:t> (EAEA), </a:t>
            </a:r>
            <a:r>
              <a:rPr lang="es-ES" sz="1500" noProof="0" dirty="0" err="1">
                <a:solidFill>
                  <a:schemeClr val="dk1"/>
                </a:solidFill>
                <a:latin typeface="Calibri" panose="020F0502020204030204" pitchFamily="34" charset="0"/>
                <a:ea typeface="Arial"/>
                <a:cs typeface="Calibri" panose="020F0502020204030204" pitchFamily="34" charset="0"/>
                <a:sym typeface="Arial"/>
              </a:rPr>
              <a:t>Adult</a:t>
            </a:r>
            <a:r>
              <a:rPr lang="es-ES" sz="1500" noProof="0" dirty="0">
                <a:solidFill>
                  <a:schemeClr val="dk1"/>
                </a:solidFill>
                <a:latin typeface="Calibri" panose="020F0502020204030204" pitchFamily="34" charset="0"/>
                <a:ea typeface="Arial"/>
                <a:cs typeface="Calibri" panose="020F0502020204030204" pitchFamily="34" charset="0"/>
                <a:sym typeface="Arial"/>
              </a:rPr>
              <a:t> </a:t>
            </a:r>
            <a:r>
              <a:rPr lang="es-ES" sz="1500" noProof="0" dirty="0" err="1">
                <a:solidFill>
                  <a:schemeClr val="dk1"/>
                </a:solidFill>
                <a:latin typeface="Calibri" panose="020F0502020204030204" pitchFamily="34" charset="0"/>
                <a:ea typeface="Arial"/>
                <a:cs typeface="Calibri" panose="020F0502020204030204" pitchFamily="34" charset="0"/>
                <a:sym typeface="Arial"/>
              </a:rPr>
              <a:t>learning</a:t>
            </a:r>
            <a:r>
              <a:rPr lang="es-ES" sz="1500" noProof="0" dirty="0">
                <a:solidFill>
                  <a:schemeClr val="dk1"/>
                </a:solidFill>
                <a:latin typeface="Calibri" panose="020F0502020204030204" pitchFamily="34" charset="0"/>
                <a:ea typeface="Arial"/>
                <a:cs typeface="Calibri" panose="020F0502020204030204" pitchFamily="34" charset="0"/>
                <a:sym typeface="Arial"/>
              </a:rPr>
              <a:t> </a:t>
            </a:r>
            <a:r>
              <a:rPr lang="es-ES" sz="1500" noProof="0" dirty="0" err="1">
                <a:solidFill>
                  <a:schemeClr val="dk1"/>
                </a:solidFill>
                <a:latin typeface="Calibri" panose="020F0502020204030204" pitchFamily="34" charset="0"/>
                <a:ea typeface="Arial"/>
                <a:cs typeface="Calibri" panose="020F0502020204030204" pitchFamily="34" charset="0"/>
                <a:sym typeface="Arial"/>
              </a:rPr>
              <a:t>for</a:t>
            </a:r>
            <a:r>
              <a:rPr lang="es-ES" sz="1500" noProof="0" dirty="0">
                <a:solidFill>
                  <a:schemeClr val="dk1"/>
                </a:solidFill>
                <a:latin typeface="Calibri" panose="020F0502020204030204" pitchFamily="34" charset="0"/>
                <a:ea typeface="Arial"/>
                <a:cs typeface="Calibri" panose="020F0502020204030204" pitchFamily="34" charset="0"/>
                <a:sym typeface="Arial"/>
              </a:rPr>
              <a:t> </a:t>
            </a:r>
            <a:r>
              <a:rPr lang="es-ES" sz="1500" noProof="0" dirty="0" err="1">
                <a:solidFill>
                  <a:schemeClr val="dk1"/>
                </a:solidFill>
                <a:latin typeface="Calibri" panose="020F0502020204030204" pitchFamily="34" charset="0"/>
                <a:ea typeface="Arial"/>
                <a:cs typeface="Calibri" panose="020F0502020204030204" pitchFamily="34" charset="0"/>
                <a:sym typeface="Arial"/>
              </a:rPr>
              <a:t>inclusion</a:t>
            </a:r>
            <a:r>
              <a:rPr lang="es-ES" sz="1500" noProof="0" dirty="0">
                <a:solidFill>
                  <a:schemeClr val="dk1"/>
                </a:solidFill>
                <a:latin typeface="Calibri" panose="020F0502020204030204" pitchFamily="34" charset="0"/>
                <a:ea typeface="Arial"/>
                <a:cs typeface="Calibri" panose="020F0502020204030204" pitchFamily="34" charset="0"/>
                <a:sym typeface="Arial"/>
              </a:rPr>
              <a:t> and </a:t>
            </a:r>
            <a:r>
              <a:rPr lang="es-ES" sz="1500" noProof="0" dirty="0" err="1">
                <a:solidFill>
                  <a:schemeClr val="dk1"/>
                </a:solidFill>
                <a:latin typeface="Calibri" panose="020F0502020204030204" pitchFamily="34" charset="0"/>
                <a:ea typeface="Arial"/>
                <a:cs typeface="Calibri" panose="020F0502020204030204" pitchFamily="34" charset="0"/>
                <a:sym typeface="Arial"/>
              </a:rPr>
              <a:t>participation</a:t>
            </a:r>
            <a:r>
              <a:rPr lang="es-ES" sz="1500" noProof="0" dirty="0">
                <a:solidFill>
                  <a:schemeClr val="dk1"/>
                </a:solidFill>
                <a:latin typeface="Calibri" panose="020F0502020204030204" pitchFamily="34" charset="0"/>
                <a:ea typeface="Arial"/>
                <a:cs typeface="Calibri" panose="020F0502020204030204" pitchFamily="34" charset="0"/>
                <a:sym typeface="Arial"/>
              </a:rPr>
              <a:t>. 2022. https://eaea.org</a:t>
            </a:r>
            <a:br>
              <a:rPr lang="es-ES" sz="1500" noProof="0" dirty="0">
                <a:solidFill>
                  <a:schemeClr val="dk1"/>
                </a:solidFill>
                <a:latin typeface="Calibri" panose="020F0502020204030204" pitchFamily="34" charset="0"/>
                <a:ea typeface="Arial"/>
                <a:cs typeface="Calibri" panose="020F0502020204030204" pitchFamily="34" charset="0"/>
                <a:sym typeface="Arial"/>
              </a:rPr>
            </a:br>
            <a:endParaRPr lang="es-ES" sz="1500" noProof="0" dirty="0">
              <a:solidFill>
                <a:schemeClr val="dk1"/>
              </a:solidFill>
              <a:latin typeface="Calibri" panose="020F0502020204030204" pitchFamily="34" charset="0"/>
              <a:ea typeface="Arial"/>
              <a:cs typeface="Calibri" panose="020F0502020204030204" pitchFamily="34" charset="0"/>
              <a:sym typeface="Arial"/>
            </a:endParaRPr>
          </a:p>
          <a:p>
            <a:pPr marL="133350" lvl="0" indent="0" algn="l" rtl="0">
              <a:lnSpc>
                <a:spcPct val="115000"/>
              </a:lnSpc>
              <a:spcBef>
                <a:spcPts val="0"/>
              </a:spcBef>
              <a:spcAft>
                <a:spcPts val="0"/>
              </a:spcAft>
              <a:buClr>
                <a:schemeClr val="dk1"/>
              </a:buClr>
              <a:buSzPts val="1500"/>
            </a:pPr>
            <a:r>
              <a:rPr lang="es-ES" sz="1500" noProof="0" dirty="0">
                <a:solidFill>
                  <a:schemeClr val="dk1"/>
                </a:solidFill>
                <a:latin typeface="Calibri" panose="020F0502020204030204" pitchFamily="34" charset="0"/>
                <a:ea typeface="Arial"/>
                <a:cs typeface="Calibri" panose="020F0502020204030204" pitchFamily="34" charset="0"/>
                <a:sym typeface="Arial"/>
              </a:rPr>
              <a:t>[6] OECD, </a:t>
            </a:r>
            <a:r>
              <a:rPr lang="es-ES" sz="1500" noProof="0" dirty="0" err="1">
                <a:solidFill>
                  <a:schemeClr val="dk1"/>
                </a:solidFill>
                <a:latin typeface="Calibri" panose="020F0502020204030204" pitchFamily="34" charset="0"/>
                <a:ea typeface="Arial"/>
                <a:cs typeface="Calibri" panose="020F0502020204030204" pitchFamily="34" charset="0"/>
                <a:sym typeface="Arial"/>
              </a:rPr>
              <a:t>Getting</a:t>
            </a:r>
            <a:r>
              <a:rPr lang="es-ES" sz="1500" noProof="0" dirty="0">
                <a:solidFill>
                  <a:schemeClr val="dk1"/>
                </a:solidFill>
                <a:latin typeface="Calibri" panose="020F0502020204030204" pitchFamily="34" charset="0"/>
                <a:ea typeface="Arial"/>
                <a:cs typeface="Calibri" panose="020F0502020204030204" pitchFamily="34" charset="0"/>
                <a:sym typeface="Arial"/>
              </a:rPr>
              <a:t> </a:t>
            </a:r>
            <a:r>
              <a:rPr lang="es-ES" sz="1500" noProof="0" dirty="0" err="1">
                <a:solidFill>
                  <a:schemeClr val="dk1"/>
                </a:solidFill>
                <a:latin typeface="Calibri" panose="020F0502020204030204" pitchFamily="34" charset="0"/>
                <a:ea typeface="Arial"/>
                <a:cs typeface="Calibri" panose="020F0502020204030204" pitchFamily="34" charset="0"/>
                <a:sym typeface="Arial"/>
              </a:rPr>
              <a:t>Skills</a:t>
            </a:r>
            <a:r>
              <a:rPr lang="es-ES" sz="1500" noProof="0" dirty="0">
                <a:solidFill>
                  <a:schemeClr val="dk1"/>
                </a:solidFill>
                <a:latin typeface="Calibri" panose="020F0502020204030204" pitchFamily="34" charset="0"/>
                <a:ea typeface="Arial"/>
                <a:cs typeface="Calibri" panose="020F0502020204030204" pitchFamily="34" charset="0"/>
                <a:sym typeface="Arial"/>
              </a:rPr>
              <a:t> </a:t>
            </a:r>
            <a:r>
              <a:rPr lang="es-ES" sz="1500" noProof="0" dirty="0" err="1">
                <a:solidFill>
                  <a:schemeClr val="dk1"/>
                </a:solidFill>
                <a:latin typeface="Calibri" panose="020F0502020204030204" pitchFamily="34" charset="0"/>
                <a:ea typeface="Arial"/>
                <a:cs typeface="Calibri" panose="020F0502020204030204" pitchFamily="34" charset="0"/>
                <a:sym typeface="Arial"/>
              </a:rPr>
              <a:t>Right</a:t>
            </a:r>
            <a:r>
              <a:rPr lang="es-ES" sz="1500" noProof="0" dirty="0">
                <a:solidFill>
                  <a:schemeClr val="dk1"/>
                </a:solidFill>
                <a:latin typeface="Calibri" panose="020F0502020204030204" pitchFamily="34" charset="0"/>
                <a:ea typeface="Arial"/>
                <a:cs typeface="Calibri" panose="020F0502020204030204" pitchFamily="34" charset="0"/>
                <a:sym typeface="Arial"/>
              </a:rPr>
              <a:t>: Future-</a:t>
            </a:r>
            <a:r>
              <a:rPr lang="es-ES" sz="1500" noProof="0" dirty="0" err="1">
                <a:solidFill>
                  <a:schemeClr val="dk1"/>
                </a:solidFill>
                <a:latin typeface="Calibri" panose="020F0502020204030204" pitchFamily="34" charset="0"/>
                <a:ea typeface="Arial"/>
                <a:cs typeface="Calibri" panose="020F0502020204030204" pitchFamily="34" charset="0"/>
                <a:sym typeface="Arial"/>
              </a:rPr>
              <a:t>Ready</a:t>
            </a:r>
            <a:r>
              <a:rPr lang="es-ES" sz="1500" noProof="0" dirty="0">
                <a:solidFill>
                  <a:schemeClr val="dk1"/>
                </a:solidFill>
                <a:latin typeface="Calibri" panose="020F0502020204030204" pitchFamily="34" charset="0"/>
                <a:ea typeface="Arial"/>
                <a:cs typeface="Calibri" panose="020F0502020204030204" pitchFamily="34" charset="0"/>
                <a:sym typeface="Arial"/>
              </a:rPr>
              <a:t> </a:t>
            </a:r>
            <a:r>
              <a:rPr lang="es-ES" sz="1500" noProof="0" dirty="0" err="1">
                <a:solidFill>
                  <a:schemeClr val="dk1"/>
                </a:solidFill>
                <a:latin typeface="Calibri" panose="020F0502020204030204" pitchFamily="34" charset="0"/>
                <a:ea typeface="Arial"/>
                <a:cs typeface="Calibri" panose="020F0502020204030204" pitchFamily="34" charset="0"/>
                <a:sym typeface="Arial"/>
              </a:rPr>
              <a:t>Adult</a:t>
            </a:r>
            <a:r>
              <a:rPr lang="es-ES" sz="1500" noProof="0" dirty="0">
                <a:solidFill>
                  <a:schemeClr val="dk1"/>
                </a:solidFill>
                <a:latin typeface="Calibri" panose="020F0502020204030204" pitchFamily="34" charset="0"/>
                <a:ea typeface="Arial"/>
                <a:cs typeface="Calibri" panose="020F0502020204030204" pitchFamily="34" charset="0"/>
                <a:sym typeface="Arial"/>
              </a:rPr>
              <a:t> </a:t>
            </a:r>
            <a:r>
              <a:rPr lang="es-ES" sz="1500" noProof="0" dirty="0" err="1">
                <a:solidFill>
                  <a:schemeClr val="dk1"/>
                </a:solidFill>
                <a:latin typeface="Calibri" panose="020F0502020204030204" pitchFamily="34" charset="0"/>
                <a:ea typeface="Arial"/>
                <a:cs typeface="Calibri" panose="020F0502020204030204" pitchFamily="34" charset="0"/>
                <a:sym typeface="Arial"/>
              </a:rPr>
              <a:t>Learning</a:t>
            </a:r>
            <a:r>
              <a:rPr lang="es-ES" sz="1500" noProof="0" dirty="0">
                <a:solidFill>
                  <a:schemeClr val="dk1"/>
                </a:solidFill>
                <a:latin typeface="Calibri" panose="020F0502020204030204" pitchFamily="34" charset="0"/>
                <a:ea typeface="Arial"/>
                <a:cs typeface="Calibri" panose="020F0502020204030204" pitchFamily="34" charset="0"/>
                <a:sym typeface="Arial"/>
              </a:rPr>
              <a:t> </a:t>
            </a:r>
            <a:r>
              <a:rPr lang="es-ES" sz="1500" noProof="0" dirty="0" err="1">
                <a:solidFill>
                  <a:schemeClr val="dk1"/>
                </a:solidFill>
                <a:latin typeface="Calibri" panose="020F0502020204030204" pitchFamily="34" charset="0"/>
                <a:ea typeface="Arial"/>
                <a:cs typeface="Calibri" panose="020F0502020204030204" pitchFamily="34" charset="0"/>
                <a:sym typeface="Arial"/>
              </a:rPr>
              <a:t>Systems</a:t>
            </a:r>
            <a:r>
              <a:rPr lang="es-ES" sz="1500" noProof="0" dirty="0">
                <a:solidFill>
                  <a:schemeClr val="dk1"/>
                </a:solidFill>
                <a:latin typeface="Calibri" panose="020F0502020204030204" pitchFamily="34" charset="0"/>
                <a:ea typeface="Arial"/>
                <a:cs typeface="Calibri" panose="020F0502020204030204" pitchFamily="34" charset="0"/>
                <a:sym typeface="Arial"/>
              </a:rPr>
              <a:t>. 2019. https://www.oecd.org/publications/getting-skills-right-future-ready-adult-learning-systems</a:t>
            </a:r>
            <a:br>
              <a:rPr lang="es-ES" sz="1500" noProof="0" dirty="0">
                <a:solidFill>
                  <a:schemeClr val="dk1"/>
                </a:solidFill>
                <a:latin typeface="Calibri" panose="020F0502020204030204" pitchFamily="34" charset="0"/>
                <a:ea typeface="Arial"/>
                <a:cs typeface="Calibri" panose="020F0502020204030204" pitchFamily="34" charset="0"/>
                <a:sym typeface="Arial"/>
              </a:rPr>
            </a:br>
            <a:endParaRPr lang="es-ES" sz="1500" noProof="0" dirty="0">
              <a:solidFill>
                <a:schemeClr val="dk1"/>
              </a:solidFill>
              <a:latin typeface="Calibri" panose="020F0502020204030204" pitchFamily="34" charset="0"/>
              <a:ea typeface="Arial"/>
              <a:cs typeface="Calibri" panose="020F0502020204030204" pitchFamily="34" charset="0"/>
              <a:sym typeface="Arial"/>
            </a:endParaRPr>
          </a:p>
          <a:p>
            <a:pPr marL="133350" lvl="0" indent="0" algn="l" rtl="0">
              <a:lnSpc>
                <a:spcPct val="115000"/>
              </a:lnSpc>
              <a:spcBef>
                <a:spcPts val="0"/>
              </a:spcBef>
              <a:spcAft>
                <a:spcPts val="0"/>
              </a:spcAft>
              <a:buClr>
                <a:schemeClr val="dk1"/>
              </a:buClr>
              <a:buSzPts val="1500"/>
            </a:pPr>
            <a:r>
              <a:rPr lang="es-ES" sz="1500" noProof="0" dirty="0">
                <a:solidFill>
                  <a:schemeClr val="dk1"/>
                </a:solidFill>
                <a:latin typeface="Calibri" panose="020F0502020204030204" pitchFamily="34" charset="0"/>
                <a:ea typeface="Arial"/>
                <a:cs typeface="Calibri" panose="020F0502020204030204" pitchFamily="34" charset="0"/>
                <a:sym typeface="Arial"/>
              </a:rPr>
              <a:t>[7] </a:t>
            </a:r>
            <a:r>
              <a:rPr lang="es-ES" sz="1500" noProof="0" dirty="0" err="1">
                <a:solidFill>
                  <a:schemeClr val="dk1"/>
                </a:solidFill>
                <a:latin typeface="Calibri" panose="020F0502020204030204" pitchFamily="34" charset="0"/>
                <a:ea typeface="Arial"/>
                <a:cs typeface="Calibri" panose="020F0502020204030204" pitchFamily="34" charset="0"/>
                <a:sym typeface="Arial"/>
              </a:rPr>
              <a:t>Joint</a:t>
            </a:r>
            <a:r>
              <a:rPr lang="es-ES" sz="1500" noProof="0" dirty="0">
                <a:solidFill>
                  <a:schemeClr val="dk1"/>
                </a:solidFill>
                <a:latin typeface="Calibri" panose="020F0502020204030204" pitchFamily="34" charset="0"/>
                <a:ea typeface="Arial"/>
                <a:cs typeface="Calibri" panose="020F0502020204030204" pitchFamily="34" charset="0"/>
                <a:sym typeface="Arial"/>
              </a:rPr>
              <a:t> </a:t>
            </a:r>
            <a:r>
              <a:rPr lang="es-ES" sz="1500" noProof="0" dirty="0" err="1">
                <a:solidFill>
                  <a:schemeClr val="dk1"/>
                </a:solidFill>
                <a:latin typeface="Calibri" panose="020F0502020204030204" pitchFamily="34" charset="0"/>
                <a:ea typeface="Arial"/>
                <a:cs typeface="Calibri" panose="020F0502020204030204" pitchFamily="34" charset="0"/>
                <a:sym typeface="Arial"/>
              </a:rPr>
              <a:t>Research</a:t>
            </a:r>
            <a:r>
              <a:rPr lang="es-ES" sz="1500" noProof="0" dirty="0">
                <a:solidFill>
                  <a:schemeClr val="dk1"/>
                </a:solidFill>
                <a:latin typeface="Calibri" panose="020F0502020204030204" pitchFamily="34" charset="0"/>
                <a:ea typeface="Arial"/>
                <a:cs typeface="Calibri" panose="020F0502020204030204" pitchFamily="34" charset="0"/>
                <a:sym typeface="Arial"/>
              </a:rPr>
              <a:t> Centre, </a:t>
            </a:r>
            <a:r>
              <a:rPr lang="es-ES" sz="1500" noProof="0" dirty="0" err="1">
                <a:solidFill>
                  <a:schemeClr val="dk1"/>
                </a:solidFill>
                <a:latin typeface="Calibri" panose="020F0502020204030204" pitchFamily="34" charset="0"/>
                <a:ea typeface="Arial"/>
                <a:cs typeface="Calibri" panose="020F0502020204030204" pitchFamily="34" charset="0"/>
                <a:sym typeface="Arial"/>
              </a:rPr>
              <a:t>DigComp</a:t>
            </a:r>
            <a:r>
              <a:rPr lang="es-ES" sz="1500" noProof="0" dirty="0">
                <a:solidFill>
                  <a:schemeClr val="dk1"/>
                </a:solidFill>
                <a:latin typeface="Calibri" panose="020F0502020204030204" pitchFamily="34" charset="0"/>
                <a:ea typeface="Arial"/>
                <a:cs typeface="Calibri" panose="020F0502020204030204" pitchFamily="34" charset="0"/>
                <a:sym typeface="Arial"/>
              </a:rPr>
              <a:t> 2.2: </a:t>
            </a:r>
            <a:r>
              <a:rPr lang="es-ES" sz="1500" noProof="0" dirty="0" err="1">
                <a:solidFill>
                  <a:schemeClr val="dk1"/>
                </a:solidFill>
                <a:latin typeface="Calibri" panose="020F0502020204030204" pitchFamily="34" charset="0"/>
                <a:ea typeface="Arial"/>
                <a:cs typeface="Calibri" panose="020F0502020204030204" pitchFamily="34" charset="0"/>
                <a:sym typeface="Arial"/>
              </a:rPr>
              <a:t>The</a:t>
            </a:r>
            <a:r>
              <a:rPr lang="es-ES" sz="1500" noProof="0" dirty="0">
                <a:solidFill>
                  <a:schemeClr val="dk1"/>
                </a:solidFill>
                <a:latin typeface="Calibri" panose="020F0502020204030204" pitchFamily="34" charset="0"/>
                <a:ea typeface="Arial"/>
                <a:cs typeface="Calibri" panose="020F0502020204030204" pitchFamily="34" charset="0"/>
                <a:sym typeface="Arial"/>
              </a:rPr>
              <a:t> Digital </a:t>
            </a:r>
            <a:r>
              <a:rPr lang="es-ES" sz="1500" noProof="0" dirty="0" err="1">
                <a:solidFill>
                  <a:schemeClr val="dk1"/>
                </a:solidFill>
                <a:latin typeface="Calibri" panose="020F0502020204030204" pitchFamily="34" charset="0"/>
                <a:ea typeface="Arial"/>
                <a:cs typeface="Calibri" panose="020F0502020204030204" pitchFamily="34" charset="0"/>
                <a:sym typeface="Arial"/>
              </a:rPr>
              <a:t>Competence</a:t>
            </a:r>
            <a:r>
              <a:rPr lang="es-ES" sz="1500" noProof="0" dirty="0">
                <a:solidFill>
                  <a:schemeClr val="dk1"/>
                </a:solidFill>
                <a:latin typeface="Calibri" panose="020F0502020204030204" pitchFamily="34" charset="0"/>
                <a:ea typeface="Arial"/>
                <a:cs typeface="Calibri" panose="020F0502020204030204" pitchFamily="34" charset="0"/>
                <a:sym typeface="Arial"/>
              </a:rPr>
              <a:t> Framework </a:t>
            </a:r>
            <a:r>
              <a:rPr lang="es-ES" sz="1500" noProof="0" dirty="0" err="1">
                <a:solidFill>
                  <a:schemeClr val="dk1"/>
                </a:solidFill>
                <a:latin typeface="Calibri" panose="020F0502020204030204" pitchFamily="34" charset="0"/>
                <a:ea typeface="Arial"/>
                <a:cs typeface="Calibri" panose="020F0502020204030204" pitchFamily="34" charset="0"/>
                <a:sym typeface="Arial"/>
              </a:rPr>
              <a:t>for</a:t>
            </a:r>
            <a:r>
              <a:rPr lang="es-ES" sz="1500" noProof="0" dirty="0">
                <a:solidFill>
                  <a:schemeClr val="dk1"/>
                </a:solidFill>
                <a:latin typeface="Calibri" panose="020F0502020204030204" pitchFamily="34" charset="0"/>
                <a:ea typeface="Arial"/>
                <a:cs typeface="Calibri" panose="020F0502020204030204" pitchFamily="34" charset="0"/>
                <a:sym typeface="Arial"/>
              </a:rPr>
              <a:t> </a:t>
            </a:r>
            <a:r>
              <a:rPr lang="es-ES" sz="1500" noProof="0" dirty="0" err="1">
                <a:solidFill>
                  <a:schemeClr val="dk1"/>
                </a:solidFill>
                <a:latin typeface="Calibri" panose="020F0502020204030204" pitchFamily="34" charset="0"/>
                <a:ea typeface="Arial"/>
                <a:cs typeface="Calibri" panose="020F0502020204030204" pitchFamily="34" charset="0"/>
                <a:sym typeface="Arial"/>
              </a:rPr>
              <a:t>Citizens</a:t>
            </a:r>
            <a:r>
              <a:rPr lang="es-ES" sz="1500" noProof="0" dirty="0">
                <a:solidFill>
                  <a:schemeClr val="dk1"/>
                </a:solidFill>
                <a:latin typeface="Calibri" panose="020F0502020204030204" pitchFamily="34" charset="0"/>
                <a:ea typeface="Arial"/>
                <a:cs typeface="Calibri" panose="020F0502020204030204" pitchFamily="34" charset="0"/>
                <a:sym typeface="Arial"/>
              </a:rPr>
              <a:t>. 2022. </a:t>
            </a:r>
            <a:r>
              <a:rPr lang="es-ES" sz="1500" noProof="0" dirty="0">
                <a:solidFill>
                  <a:schemeClr val="dk1"/>
                </a:solidFill>
                <a:latin typeface="Calibri" panose="020F0502020204030204" pitchFamily="34" charset="0"/>
                <a:ea typeface="Arial"/>
                <a:cs typeface="Calibri" panose="020F0502020204030204" pitchFamily="34" charset="0"/>
                <a:sym typeface="Arial"/>
                <a:hlinkClick r:id="rId3"/>
              </a:rPr>
              <a:t>https://joint-research-centre.ec.europa.eu</a:t>
            </a:r>
            <a:endParaRPr lang="es-ES" sz="1500" noProof="0" dirty="0">
              <a:solidFill>
                <a:schemeClr val="dk1"/>
              </a:solidFill>
              <a:latin typeface="Calibri" panose="020F0502020204030204" pitchFamily="34" charset="0"/>
              <a:ea typeface="Arial"/>
              <a:cs typeface="Calibri" panose="020F0502020204030204" pitchFamily="34" charset="0"/>
              <a:sym typeface="Arial"/>
            </a:endParaRPr>
          </a:p>
          <a:p>
            <a:pPr marL="457200" lvl="0" indent="-323850" algn="l" rtl="0">
              <a:lnSpc>
                <a:spcPct val="115000"/>
              </a:lnSpc>
              <a:spcBef>
                <a:spcPts val="0"/>
              </a:spcBef>
              <a:spcAft>
                <a:spcPts val="0"/>
              </a:spcAft>
              <a:buClr>
                <a:schemeClr val="dk1"/>
              </a:buClr>
              <a:buSzPts val="1500"/>
              <a:buAutoNum type="arabicPeriod"/>
            </a:pPr>
            <a:endParaRPr lang="es-ES" sz="1500" noProof="0" dirty="0">
              <a:solidFill>
                <a:schemeClr val="dk1"/>
              </a:solidFill>
              <a:latin typeface="Calibri" panose="020F0502020204030204" pitchFamily="34" charset="0"/>
              <a:ea typeface="Arial"/>
              <a:cs typeface="Calibri" panose="020F0502020204030204" pitchFamily="34" charset="0"/>
              <a:sym typeface="Arial"/>
            </a:endParaRPr>
          </a:p>
          <a:p>
            <a:pPr marL="133350" lvl="0" indent="0" algn="l" rtl="0">
              <a:lnSpc>
                <a:spcPct val="115000"/>
              </a:lnSpc>
              <a:spcBef>
                <a:spcPts val="0"/>
              </a:spcBef>
              <a:spcAft>
                <a:spcPts val="0"/>
              </a:spcAft>
              <a:buClr>
                <a:schemeClr val="dk1"/>
              </a:buClr>
              <a:buSzPts val="1500"/>
            </a:pPr>
            <a:r>
              <a:rPr lang="es-ES" sz="1500" noProof="0" dirty="0">
                <a:solidFill>
                  <a:schemeClr val="dk1"/>
                </a:solidFill>
                <a:latin typeface="Calibri" panose="020F0502020204030204" pitchFamily="34" charset="0"/>
                <a:ea typeface="Arial"/>
                <a:cs typeface="Calibri" panose="020F0502020204030204" pitchFamily="34" charset="0"/>
                <a:sym typeface="Arial"/>
              </a:rPr>
              <a:t>[8] EPALE, Electronic </a:t>
            </a:r>
            <a:r>
              <a:rPr lang="es-ES" sz="1500" noProof="0" dirty="0" err="1">
                <a:solidFill>
                  <a:schemeClr val="dk1"/>
                </a:solidFill>
                <a:latin typeface="Calibri" panose="020F0502020204030204" pitchFamily="34" charset="0"/>
                <a:ea typeface="Arial"/>
                <a:cs typeface="Calibri" panose="020F0502020204030204" pitchFamily="34" charset="0"/>
                <a:sym typeface="Arial"/>
              </a:rPr>
              <a:t>Platform</a:t>
            </a:r>
            <a:r>
              <a:rPr lang="es-ES" sz="1500" noProof="0" dirty="0">
                <a:solidFill>
                  <a:schemeClr val="dk1"/>
                </a:solidFill>
                <a:latin typeface="Calibri" panose="020F0502020204030204" pitchFamily="34" charset="0"/>
                <a:ea typeface="Arial"/>
                <a:cs typeface="Calibri" panose="020F0502020204030204" pitchFamily="34" charset="0"/>
                <a:sym typeface="Arial"/>
              </a:rPr>
              <a:t> </a:t>
            </a:r>
            <a:r>
              <a:rPr lang="es-ES" sz="1500" noProof="0" dirty="0" err="1">
                <a:solidFill>
                  <a:schemeClr val="dk1"/>
                </a:solidFill>
                <a:latin typeface="Calibri" panose="020F0502020204030204" pitchFamily="34" charset="0"/>
                <a:ea typeface="Arial"/>
                <a:cs typeface="Calibri" panose="020F0502020204030204" pitchFamily="34" charset="0"/>
                <a:sym typeface="Arial"/>
              </a:rPr>
              <a:t>for</a:t>
            </a:r>
            <a:r>
              <a:rPr lang="es-ES" sz="1500" noProof="0" dirty="0">
                <a:solidFill>
                  <a:schemeClr val="dk1"/>
                </a:solidFill>
                <a:latin typeface="Calibri" panose="020F0502020204030204" pitchFamily="34" charset="0"/>
                <a:ea typeface="Arial"/>
                <a:cs typeface="Calibri" panose="020F0502020204030204" pitchFamily="34" charset="0"/>
                <a:sym typeface="Arial"/>
              </a:rPr>
              <a:t> </a:t>
            </a:r>
            <a:r>
              <a:rPr lang="es-ES" sz="1500" noProof="0" dirty="0" err="1">
                <a:solidFill>
                  <a:schemeClr val="dk1"/>
                </a:solidFill>
                <a:latin typeface="Calibri" panose="020F0502020204030204" pitchFamily="34" charset="0"/>
                <a:ea typeface="Arial"/>
                <a:cs typeface="Calibri" panose="020F0502020204030204" pitchFamily="34" charset="0"/>
                <a:sym typeface="Arial"/>
              </a:rPr>
              <a:t>Adult</a:t>
            </a:r>
            <a:r>
              <a:rPr lang="es-ES" sz="1500" noProof="0" dirty="0">
                <a:solidFill>
                  <a:schemeClr val="dk1"/>
                </a:solidFill>
                <a:latin typeface="Calibri" panose="020F0502020204030204" pitchFamily="34" charset="0"/>
                <a:ea typeface="Arial"/>
                <a:cs typeface="Calibri" panose="020F0502020204030204" pitchFamily="34" charset="0"/>
                <a:sym typeface="Arial"/>
              </a:rPr>
              <a:t> </a:t>
            </a:r>
            <a:r>
              <a:rPr lang="es-ES" sz="1500" noProof="0" dirty="0" err="1">
                <a:solidFill>
                  <a:schemeClr val="dk1"/>
                </a:solidFill>
                <a:latin typeface="Calibri" panose="020F0502020204030204" pitchFamily="34" charset="0"/>
                <a:ea typeface="Arial"/>
                <a:cs typeface="Calibri" panose="020F0502020204030204" pitchFamily="34" charset="0"/>
                <a:sym typeface="Arial"/>
              </a:rPr>
              <a:t>Learning</a:t>
            </a:r>
            <a:r>
              <a:rPr lang="es-ES" sz="1500" noProof="0" dirty="0">
                <a:solidFill>
                  <a:schemeClr val="dk1"/>
                </a:solidFill>
                <a:latin typeface="Calibri" panose="020F0502020204030204" pitchFamily="34" charset="0"/>
                <a:ea typeface="Arial"/>
                <a:cs typeface="Calibri" panose="020F0502020204030204" pitchFamily="34" charset="0"/>
                <a:sym typeface="Arial"/>
              </a:rPr>
              <a:t> in </a:t>
            </a:r>
            <a:r>
              <a:rPr lang="es-ES" sz="1500" noProof="0" dirty="0" err="1">
                <a:solidFill>
                  <a:schemeClr val="dk1"/>
                </a:solidFill>
                <a:latin typeface="Calibri" panose="020F0502020204030204" pitchFamily="34" charset="0"/>
                <a:ea typeface="Arial"/>
                <a:cs typeface="Calibri" panose="020F0502020204030204" pitchFamily="34" charset="0"/>
                <a:sym typeface="Arial"/>
              </a:rPr>
              <a:t>Europe</a:t>
            </a:r>
            <a:r>
              <a:rPr lang="es-ES" sz="1500" noProof="0" dirty="0">
                <a:solidFill>
                  <a:schemeClr val="dk1"/>
                </a:solidFill>
                <a:latin typeface="Calibri" panose="020F0502020204030204" pitchFamily="34" charset="0"/>
                <a:ea typeface="Arial"/>
                <a:cs typeface="Calibri" panose="020F0502020204030204" pitchFamily="34" charset="0"/>
                <a:sym typeface="Arial"/>
              </a:rPr>
              <a:t>. https://epale.ec.europa.eu</a:t>
            </a:r>
            <a:br>
              <a:rPr lang="es-ES" sz="1100" noProof="0" dirty="0">
                <a:solidFill>
                  <a:schemeClr val="dk1"/>
                </a:solidFill>
                <a:latin typeface="Calibri" panose="020F0502020204030204" pitchFamily="34" charset="0"/>
                <a:ea typeface="Arial"/>
                <a:cs typeface="Calibri" panose="020F0502020204030204" pitchFamily="34" charset="0"/>
                <a:sym typeface="Arial"/>
              </a:rPr>
            </a:br>
            <a:endParaRPr lang="es-ES" sz="1400" noProof="0" dirty="0">
              <a:solidFill>
                <a:schemeClr val="dk1"/>
              </a:solidFill>
              <a:latin typeface="Calibri" panose="020F0502020204030204" pitchFamily="34" charset="0"/>
              <a:cs typeface="Calibri" panose="020F0502020204030204" pitchFamily="34" charset="0"/>
            </a:endParaRPr>
          </a:p>
          <a:p>
            <a:pPr marL="0" lvl="0" indent="0" algn="l" rtl="0">
              <a:lnSpc>
                <a:spcPct val="90000"/>
              </a:lnSpc>
              <a:spcBef>
                <a:spcPts val="1200"/>
              </a:spcBef>
              <a:spcAft>
                <a:spcPts val="0"/>
              </a:spcAft>
              <a:buNone/>
            </a:pPr>
            <a:endParaRPr lang="es-ES" b="1" noProof="0" dirty="0"/>
          </a:p>
          <a:p>
            <a:pPr marL="0" lvl="0" indent="0" algn="l" rtl="0">
              <a:lnSpc>
                <a:spcPct val="90000"/>
              </a:lnSpc>
              <a:spcBef>
                <a:spcPts val="1000"/>
              </a:spcBef>
              <a:spcAft>
                <a:spcPts val="0"/>
              </a:spcAft>
              <a:buClr>
                <a:srgbClr val="171616"/>
              </a:buClr>
              <a:buSzPts val="1800"/>
              <a:buNone/>
            </a:pPr>
            <a:endParaRPr lang="es-ES" noProof="0" dirty="0"/>
          </a:p>
        </p:txBody>
      </p:sp>
      <p:sp>
        <p:nvSpPr>
          <p:cNvPr id="7" name="Google Shape;247;p11">
            <a:extLst>
              <a:ext uri="{FF2B5EF4-FFF2-40B4-BE49-F238E27FC236}">
                <a16:creationId xmlns:a16="http://schemas.microsoft.com/office/drawing/2014/main" id="{CE07456C-BA88-E8E6-A36C-1463C7802E4C}"/>
              </a:ext>
            </a:extLst>
          </p:cNvPr>
          <p:cNvSpPr txBox="1">
            <a:spLocks noGrp="1"/>
          </p:cNvSpPr>
          <p:nvPr>
            <p:ph type="body" idx="1"/>
          </p:nvPr>
        </p:nvSpPr>
        <p:spPr>
          <a:xfrm>
            <a:off x="470723" y="352600"/>
            <a:ext cx="9829323" cy="483986"/>
          </a:xfrm>
          <a:prstGeom prst="rect">
            <a:avLst/>
          </a:prstGeom>
          <a:noFill/>
          <a:ln>
            <a:noFill/>
          </a:ln>
        </p:spPr>
        <p:txBody>
          <a:bodyPr spcFirstLastPara="1" wrap="square" lIns="91425" tIns="45700" rIns="91425" bIns="45700" anchor="t" anchorCtr="0">
            <a:noAutofit/>
          </a:bodyPr>
          <a:lstStyle/>
          <a:p>
            <a:pPr marL="0" lvl="0" indent="0" algn="l">
              <a:lnSpc>
                <a:spcPct val="90000"/>
              </a:lnSpc>
              <a:spcBef>
                <a:spcPts val="0"/>
              </a:spcBef>
              <a:spcAft>
                <a:spcPts val="0"/>
              </a:spcAft>
              <a:buNone/>
            </a:pPr>
            <a:r>
              <a:rPr lang="es-ES" noProof="0" dirty="0">
                <a:latin typeface="Calibri" panose="020F0502020204030204" pitchFamily="34" charset="0"/>
                <a:cs typeface="Calibri" panose="020F0502020204030204" pitchFamily="34" charset="0"/>
              </a:rPr>
              <a:t>Referencias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Posição do Texto 1">
            <a:extLst>
              <a:ext uri="{FF2B5EF4-FFF2-40B4-BE49-F238E27FC236}">
                <a16:creationId xmlns:a16="http://schemas.microsoft.com/office/drawing/2014/main" id="{5D170BCC-4181-8BB6-B85E-A32591FCBD46}"/>
              </a:ext>
            </a:extLst>
          </p:cNvPr>
          <p:cNvSpPr>
            <a:spLocks noGrp="1"/>
          </p:cNvSpPr>
          <p:nvPr>
            <p:ph type="body" sz="quarter" idx="10"/>
          </p:nvPr>
        </p:nvSpPr>
        <p:spPr/>
        <p:txBody>
          <a:bodyPr/>
          <a:lstStyle/>
          <a:p>
            <a:r>
              <a:rPr lang="es-ES" noProof="0" dirty="0"/>
              <a:t>¡GRACIAS!</a:t>
            </a:r>
          </a:p>
        </p:txBody>
      </p:sp>
    </p:spTree>
    <p:extLst>
      <p:ext uri="{BB962C8B-B14F-4D97-AF65-F5344CB8AC3E}">
        <p14:creationId xmlns:p14="http://schemas.microsoft.com/office/powerpoint/2010/main" val="4052928790"/>
      </p:ext>
    </p:extLst>
  </p:cSld>
  <p:clrMapOvr>
    <a:masterClrMapping/>
  </p:clrMapOvr>
</p:sld>
</file>

<file path=ppt/theme/theme1.xml><?xml version="1.0" encoding="utf-8"?>
<a:theme xmlns:a="http://schemas.openxmlformats.org/drawingml/2006/main" name="Full Color Versio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Full Color Version">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Full Color Versio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o Offic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5B432F04CDDA544F8B48E23273A98591" ma:contentTypeVersion="15" ma:contentTypeDescription="Crear nuevo documento." ma:contentTypeScope="" ma:versionID="5d36289c5324dd498ef01f240d66e20c">
  <xsd:schema xmlns:xsd="http://www.w3.org/2001/XMLSchema" xmlns:xs="http://www.w3.org/2001/XMLSchema" xmlns:p="http://schemas.microsoft.com/office/2006/metadata/properties" xmlns:ns2="4172106c-0329-462c-8309-f6a8c7ae0f26" xmlns:ns3="8c43ccb9-9360-4c7e-8a49-c084974a2f46" targetNamespace="http://schemas.microsoft.com/office/2006/metadata/properties" ma:root="true" ma:fieldsID="aef08fbfca54a0a32a6b27485c819472" ns2:_="" ns3:_="">
    <xsd:import namespace="4172106c-0329-462c-8309-f6a8c7ae0f26"/>
    <xsd:import namespace="8c43ccb9-9360-4c7e-8a49-c084974a2f4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Partner" minOccurs="0"/>
                <xsd:element ref="ns2:WPleader" minOccurs="0"/>
                <xsd:element ref="ns2:MediaLengthInSeconds" minOccurs="0"/>
                <xsd:element ref="ns2:MediaServiceLocation" minOccurs="0"/>
                <xsd:element ref="ns2:Please_x0020_enter_x0020_your_x0020_country_x003a__x0020_"/>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72106c-0329-462c-8309-f6a8c7ae0f2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lcf76f155ced4ddcb4097134ff3c332f" ma:index="15" nillable="true" ma:taxonomy="true" ma:internalName="lcf76f155ced4ddcb4097134ff3c332f" ma:taxonomyFieldName="MediaServiceImageTags" ma:displayName="Etiquetas de imagen" ma:readOnly="false" ma:fieldId="{5cf76f15-5ced-4ddc-b409-7134ff3c332f}" ma:taxonomyMulti="true" ma:sspId="70219bbc-0214-46f9-9639-8f642f599ea2" ma:termSetId="09814cd3-568e-fe90-9814-8d621ff8fb84" ma:anchorId="fba54fb3-c3e1-fe81-a776-ca4b69148c4d" ma:open="true" ma:isKeyword="false">
      <xsd:complexType>
        <xsd:sequence>
          <xsd:element ref="pc:Terms" minOccurs="0" maxOccurs="1"/>
        </xsd:sequence>
      </xsd:complexType>
    </xsd:element>
    <xsd:element name="MediaServiceOCR" ma:index="17" nillable="true" ma:displayName="Extracted Text" ma:internalName="MediaServiceOCR" ma:readOnly="true">
      <xsd:simpleType>
        <xsd:restriction base="dms:Note">
          <xsd:maxLength value="255"/>
        </xsd:restriction>
      </xsd:simpleType>
    </xsd:element>
    <xsd:element name="Partner" ma:index="18" nillable="true" ma:displayName="Partner " ma:format="Dropdown" ma:list="UserInfo" ma:SharePointGroup="0" ma:internalName="Part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WPleader" ma:index="19" nillable="true" ma:displayName="WP leader" ma:format="Dropdown" ma:internalName="WPleader">
      <xsd:simpleType>
        <xsd:restriction base="dms:Choice">
          <xsd:enumeration value="NOVA"/>
          <xsd:enumeration value="SHINE"/>
          <xsd:enumeration value="iED"/>
          <xsd:enumeration value="AINIGMA"/>
          <xsd:enumeration value="RW"/>
          <xsd:enumeration value="BK-PLUS"/>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Please_x0020_enter_x0020_your_x0020_country_x003a__x0020_" ma:index="22" ma:displayName="Please enter your country: " ma:internalName="Please_x0020_enter_x0020_your_x0020_country_x003a__x0020_">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c43ccb9-9360-4c7e-8a49-c084974a2f46" elementFormDefault="qualified">
    <xsd:import namespace="http://schemas.microsoft.com/office/2006/documentManagement/types"/>
    <xsd:import namespace="http://schemas.microsoft.com/office/infopath/2007/PartnerControls"/>
    <xsd:element name="TaxCatchAll" ma:index="16" nillable="true" ma:displayName="Taxonomy Catch All Column" ma:hidden="true" ma:list="{32ff825e-8d37-4704-8779-a0bbff279852}" ma:internalName="TaxCatchAll" ma:showField="CatchAllData" ma:web="8c43ccb9-9360-4c7e-8a49-c084974a2f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artner xmlns="4172106c-0329-462c-8309-f6a8c7ae0f26">
      <UserInfo>
        <DisplayName/>
        <AccountId xsi:nil="true"/>
        <AccountType/>
      </UserInfo>
    </Partner>
    <lcf76f155ced4ddcb4097134ff3c332f xmlns="4172106c-0329-462c-8309-f6a8c7ae0f26">
      <Terms xmlns="http://schemas.microsoft.com/office/infopath/2007/PartnerControls"/>
    </lcf76f155ced4ddcb4097134ff3c332f>
    <WPleader xmlns="4172106c-0329-462c-8309-f6a8c7ae0f26" xsi:nil="true"/>
    <TaxCatchAll xmlns="8c43ccb9-9360-4c7e-8a49-c084974a2f46" xsi:nil="true"/>
    <Please_x0020_enter_x0020_your_x0020_country_x003a__x0020_ xmlns="4172106c-0329-462c-8309-f6a8c7ae0f26"/>
  </documentManagement>
</p:properties>
</file>

<file path=customXml/itemProps1.xml><?xml version="1.0" encoding="utf-8"?>
<ds:datastoreItem xmlns:ds="http://schemas.openxmlformats.org/officeDocument/2006/customXml" ds:itemID="{F128FC76-1074-4958-88A5-B813D890F72B}"/>
</file>

<file path=customXml/itemProps2.xml><?xml version="1.0" encoding="utf-8"?>
<ds:datastoreItem xmlns:ds="http://schemas.openxmlformats.org/officeDocument/2006/customXml" ds:itemID="{6F2458F7-52DD-4327-A584-9FFAF62126B6}">
  <ds:schemaRefs>
    <ds:schemaRef ds:uri="http://schemas.microsoft.com/sharepoint/v3/contenttype/forms"/>
  </ds:schemaRefs>
</ds:datastoreItem>
</file>

<file path=customXml/itemProps3.xml><?xml version="1.0" encoding="utf-8"?>
<ds:datastoreItem xmlns:ds="http://schemas.openxmlformats.org/officeDocument/2006/customXml" ds:itemID="{D3D81121-728B-4BD5-A80A-4D1AFB507675}">
  <ds:schemaRefs>
    <ds:schemaRef ds:uri="4172106c-0329-462c-8309-f6a8c7ae0f26"/>
    <ds:schemaRef ds:uri="8c43ccb9-9360-4c7e-8a49-c084974a2f46"/>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799</TotalTime>
  <Words>3804</Words>
  <Application>Microsoft Office PowerPoint</Application>
  <PresentationFormat>Widescreen</PresentationFormat>
  <Paragraphs>338</Paragraphs>
  <Slides>36</Slides>
  <Notes>26</Notes>
  <HiddenSlides>0</HiddenSlides>
  <MMClips>0</MMClips>
  <ScaleCrop>false</ScaleCrop>
  <HeadingPairs>
    <vt:vector size="4" baseType="variant">
      <vt:variant>
        <vt:lpstr>Theme</vt:lpstr>
      </vt:variant>
      <vt:variant>
        <vt:i4>3</vt:i4>
      </vt:variant>
      <vt:variant>
        <vt:lpstr>Slide Titles</vt:lpstr>
      </vt:variant>
      <vt:variant>
        <vt:i4>36</vt:i4>
      </vt:variant>
    </vt:vector>
  </HeadingPairs>
  <TitlesOfParts>
    <vt:vector size="39" baseType="lpstr">
      <vt:lpstr>Full Color Version</vt:lpstr>
      <vt:lpstr>Full Color Version</vt:lpstr>
      <vt:lpstr>1_Full Color Version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Joana Oliveira Vieira</dc:creator>
  <cp:lastModifiedBy>Marta Mira Abellán</cp:lastModifiedBy>
  <cp:revision>299</cp:revision>
  <dcterms:created xsi:type="dcterms:W3CDTF">2021-11-15T23:44:31Z</dcterms:created>
  <dcterms:modified xsi:type="dcterms:W3CDTF">2025-09-25T11:34:00Z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0x0101005B432F04CDDA544F8B48E23273A98591</vt:lpwstr>
  </property>
  <property fmtid="{D5CDD505-2E9C-101B-9397-08002B2CF9AE}" pid="3" name="MediaServiceImageTags">
    <vt:lpwstr/>
  </property>
</Properties>
</file>