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  <p:sldMasterId id="2147483747" r:id="rId5"/>
    <p:sldMasterId id="2147483775" r:id="rId6"/>
  </p:sldMasterIdLst>
  <p:notesMasterIdLst>
    <p:notesMasterId r:id="rId33"/>
  </p:notesMasterIdLst>
  <p:handoutMasterIdLst>
    <p:handoutMasterId r:id="rId34"/>
  </p:handoutMasterIdLst>
  <p:sldIdLst>
    <p:sldId id="256" r:id="rId7"/>
    <p:sldId id="324" r:id="rId8"/>
    <p:sldId id="329" r:id="rId9"/>
    <p:sldId id="334" r:id="rId10"/>
    <p:sldId id="302" r:id="rId11"/>
    <p:sldId id="326" r:id="rId12"/>
    <p:sldId id="257" r:id="rId13"/>
    <p:sldId id="327" r:id="rId14"/>
    <p:sldId id="294" r:id="rId15"/>
    <p:sldId id="320" r:id="rId16"/>
    <p:sldId id="262" r:id="rId17"/>
    <p:sldId id="308" r:id="rId18"/>
    <p:sldId id="309" r:id="rId19"/>
    <p:sldId id="321" r:id="rId20"/>
    <p:sldId id="310" r:id="rId21"/>
    <p:sldId id="275" r:id="rId22"/>
    <p:sldId id="328" r:id="rId23"/>
    <p:sldId id="277" r:id="rId24"/>
    <p:sldId id="314" r:id="rId25"/>
    <p:sldId id="313" r:id="rId26"/>
    <p:sldId id="322" r:id="rId27"/>
    <p:sldId id="316" r:id="rId28"/>
    <p:sldId id="317" r:id="rId29"/>
    <p:sldId id="318" r:id="rId30"/>
    <p:sldId id="323" r:id="rId31"/>
    <p:sldId id="349" r:id="rId3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BB7B64D-602A-CE49-BD6E-2060D401EE2E}">
          <p14:sldIdLst>
            <p14:sldId id="256"/>
            <p14:sldId id="324"/>
            <p14:sldId id="329"/>
          </p14:sldIdLst>
        </p14:section>
        <p14:section name="UNIT 1" id="{35A5056E-1D98-A043-B802-1066A81C7099}">
          <p14:sldIdLst>
            <p14:sldId id="334"/>
            <p14:sldId id="302"/>
            <p14:sldId id="326"/>
            <p14:sldId id="257"/>
            <p14:sldId id="327"/>
            <p14:sldId id="294"/>
          </p14:sldIdLst>
        </p14:section>
        <p14:section name="Self-mapping" id="{449DD82B-5614-B74F-8C5E-376E227A9DB1}">
          <p14:sldIdLst>
            <p14:sldId id="320"/>
            <p14:sldId id="262"/>
            <p14:sldId id="308"/>
            <p14:sldId id="309"/>
          </p14:sldIdLst>
        </p14:section>
        <p14:section name="Unit 3: Bridging the gap" id="{5733057C-C2F5-3347-A24C-3677AB54F6A5}">
          <p14:sldIdLst>
            <p14:sldId id="321"/>
            <p14:sldId id="310"/>
            <p14:sldId id="275"/>
            <p14:sldId id="328"/>
            <p14:sldId id="277"/>
            <p14:sldId id="314"/>
            <p14:sldId id="313"/>
          </p14:sldIdLst>
        </p14:section>
        <p14:section name="Unit 4: Creating your personal learning profile" id="{79C01557-F8FE-FC43-A8B0-CE00C9391CCB}">
          <p14:sldIdLst>
            <p14:sldId id="322"/>
            <p14:sldId id="316"/>
            <p14:sldId id="317"/>
            <p14:sldId id="318"/>
            <p14:sldId id="323"/>
            <p14:sldId id="34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25942C-BBA7-1F86-52A7-7738FB902424}" name="Nikolina Zervou" initials="NZ" userId="S::nzervou_ied.eu#ext#@enspunlpt.onmicrosoft.com::c6c1b477-1007-47f9-86e6-5960f676d31b" providerId="AD"/>
  <p188:author id="{778C1F41-CA90-F1D1-0B07-3081364B7969}" name="jelena@reshapingwork.net" initials="je" userId="S::jelena_reshapingwork.net#ext#@enspunlpt.onmicrosoft.com::e99bb400-16aa-4e84-bb03-8031f5475661" providerId="AD"/>
  <p188:author id="{1CBF8D7E-4D79-E206-25F1-D83877CAD147}" name="Tomás Puebla" initials="TP" userId="S::otri_cetem.es#ext#@enspunlpt.onmicrosoft.com::425d544d-19d1-4e1e-b573-c00234ca0ee0" providerId="AD"/>
  <p188:author id="{BC089395-CBB4-FAB9-479C-8F54A543A85A}" name="Ursula Choroba" initials="UC" userId="S::uschi_womenintechalliance.com#ext#@enspunlpt.onmicrosoft.com::f692cf1a-c5da-41dd-8630-3abab9d1d45a" providerId="AD"/>
  <p188:author id="{6D231FCF-9101-7743-EAE2-8B169A375DBD}" name="Jesus David Cortês Gil" initials="JG" userId="S::jesus.gil@ensp.unl.pt::cca21596-008c-44a8-9e08-e13131bfd1c9" providerId="AD"/>
  <p188:author id="{EF719BF7-C0E5-53B4-D7A6-7C5EE7F1A9B5}" name="Juliana Louceiro" initials="JL" userId="S::julianalouceiro@shine2.eu::9a66b88d-793f-4467-a734-447c2619d15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424"/>
    <a:srgbClr val="E280AC"/>
    <a:srgbClr val="E95426"/>
    <a:srgbClr val="5B6F97"/>
    <a:srgbClr val="283143"/>
    <a:srgbClr val="3A6FA6"/>
    <a:srgbClr val="562278"/>
    <a:srgbClr val="722B86"/>
    <a:srgbClr val="A47BB7"/>
    <a:srgbClr val="2892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A1E671-0A68-4B1C-9F19-F37FFF9F6395}" v="8" dt="2025-09-24T11:50:34.646"/>
  </p1510:revLst>
</p1510:revInfo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Estilo Claro 3 - Destaqu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em Estilo, Sem Grelh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7CE84F3-28C3-443E-9E96-99CF82512B78}" styleName="Dark Style 1 –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–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–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–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6/11/relationships/changesInfo" Target="changesInfos/changesInfo1.xml"/><Relationship Id="rId21" Type="http://schemas.openxmlformats.org/officeDocument/2006/relationships/slide" Target="slides/slide15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Marinho" userId="1c7010b0-66dd-405b-a80b-8f79914ea01b" providerId="ADAL" clId="{9A510C79-C3ED-4AA9-9F05-B413D80D1749}"/>
    <pc:docChg chg="undo custSel modSld">
      <pc:chgData name="Andrea Marinho" userId="1c7010b0-66dd-405b-a80b-8f79914ea01b" providerId="ADAL" clId="{9A510C79-C3ED-4AA9-9F05-B413D80D1749}" dt="2025-09-19T14:22:24.674" v="6196" actId="20577"/>
      <pc:docMkLst>
        <pc:docMk/>
      </pc:docMkLst>
      <pc:sldChg chg="modSp mod">
        <pc:chgData name="Andrea Marinho" userId="1c7010b0-66dd-405b-a80b-8f79914ea01b" providerId="ADAL" clId="{9A510C79-C3ED-4AA9-9F05-B413D80D1749}" dt="2025-09-19T13:25:59.471" v="5771" actId="14100"/>
        <pc:sldMkLst>
          <pc:docMk/>
          <pc:sldMk cId="3807768752" sldId="256"/>
        </pc:sldMkLst>
        <pc:spChg chg="mod">
          <ac:chgData name="Andrea Marinho" userId="1c7010b0-66dd-405b-a80b-8f79914ea01b" providerId="ADAL" clId="{9A510C79-C3ED-4AA9-9F05-B413D80D1749}" dt="2025-09-19T13:25:59.471" v="5771" actId="14100"/>
          <ac:spMkLst>
            <pc:docMk/>
            <pc:sldMk cId="3807768752" sldId="256"/>
            <ac:spMk id="2" creationId="{00D05F31-03FA-C3E5-899D-B5939BD858F4}"/>
          </ac:spMkLst>
        </pc:spChg>
      </pc:sldChg>
      <pc:sldChg chg="modSp mod">
        <pc:chgData name="Andrea Marinho" userId="1c7010b0-66dd-405b-a80b-8f79914ea01b" providerId="ADAL" clId="{9A510C79-C3ED-4AA9-9F05-B413D80D1749}" dt="2025-09-19T13:44:40.463" v="6007" actId="20577"/>
        <pc:sldMkLst>
          <pc:docMk/>
          <pc:sldMk cId="176392590" sldId="257"/>
        </pc:sldMkLst>
        <pc:spChg chg="mod">
          <ac:chgData name="Andrea Marinho" userId="1c7010b0-66dd-405b-a80b-8f79914ea01b" providerId="ADAL" clId="{9A510C79-C3ED-4AA9-9F05-B413D80D1749}" dt="2025-09-17T06:46:54.719" v="1735" actId="20577"/>
          <ac:spMkLst>
            <pc:docMk/>
            <pc:sldMk cId="176392590" sldId="257"/>
            <ac:spMk id="4" creationId="{BEE0AD80-3638-53FC-030D-32130FD4E836}"/>
          </ac:spMkLst>
        </pc:spChg>
        <pc:spChg chg="mod">
          <ac:chgData name="Andrea Marinho" userId="1c7010b0-66dd-405b-a80b-8f79914ea01b" providerId="ADAL" clId="{9A510C79-C3ED-4AA9-9F05-B413D80D1749}" dt="2025-09-19T13:44:40.463" v="6007" actId="20577"/>
          <ac:spMkLst>
            <pc:docMk/>
            <pc:sldMk cId="176392590" sldId="257"/>
            <ac:spMk id="5" creationId="{0BFDFBDA-B366-2AED-242F-80E30A0D8454}"/>
          </ac:spMkLst>
        </pc:spChg>
      </pc:sldChg>
      <pc:sldChg chg="modSp mod">
        <pc:chgData name="Andrea Marinho" userId="1c7010b0-66dd-405b-a80b-8f79914ea01b" providerId="ADAL" clId="{9A510C79-C3ED-4AA9-9F05-B413D80D1749}" dt="2025-09-17T07:47:04.534" v="3298" actId="20577"/>
        <pc:sldMkLst>
          <pc:docMk/>
          <pc:sldMk cId="801121750" sldId="262"/>
        </pc:sldMkLst>
        <pc:spChg chg="mod">
          <ac:chgData name="Andrea Marinho" userId="1c7010b0-66dd-405b-a80b-8f79914ea01b" providerId="ADAL" clId="{9A510C79-C3ED-4AA9-9F05-B413D80D1749}" dt="2025-09-16T15:51:46.231" v="1047" actId="20577"/>
          <ac:spMkLst>
            <pc:docMk/>
            <pc:sldMk cId="801121750" sldId="262"/>
            <ac:spMk id="2" creationId="{34B9DE62-D1F8-30A0-EC45-CEAD04CE6EEB}"/>
          </ac:spMkLst>
        </pc:spChg>
        <pc:spChg chg="mod">
          <ac:chgData name="Andrea Marinho" userId="1c7010b0-66dd-405b-a80b-8f79914ea01b" providerId="ADAL" clId="{9A510C79-C3ED-4AA9-9F05-B413D80D1749}" dt="2025-09-17T07:47:04.534" v="3298" actId="20577"/>
          <ac:spMkLst>
            <pc:docMk/>
            <pc:sldMk cId="801121750" sldId="262"/>
            <ac:spMk id="3" creationId="{163BC892-B396-2900-D011-EC0864531D9A}"/>
          </ac:spMkLst>
        </pc:spChg>
      </pc:sldChg>
      <pc:sldChg chg="modSp mod">
        <pc:chgData name="Andrea Marinho" userId="1c7010b0-66dd-405b-a80b-8f79914ea01b" providerId="ADAL" clId="{9A510C79-C3ED-4AA9-9F05-B413D80D1749}" dt="2025-09-19T14:04:55.964" v="6112" actId="20577"/>
        <pc:sldMkLst>
          <pc:docMk/>
          <pc:sldMk cId="1046195816" sldId="275"/>
        </pc:sldMkLst>
        <pc:spChg chg="mod">
          <ac:chgData name="Andrea Marinho" userId="1c7010b0-66dd-405b-a80b-8f79914ea01b" providerId="ADAL" clId="{9A510C79-C3ED-4AA9-9F05-B413D80D1749}" dt="2025-09-17T08:13:57.784" v="3914" actId="20577"/>
          <ac:spMkLst>
            <pc:docMk/>
            <pc:sldMk cId="1046195816" sldId="275"/>
            <ac:spMk id="2" creationId="{A4F3FD46-D029-0B6E-B332-17B23A3A6BCF}"/>
          </ac:spMkLst>
        </pc:spChg>
        <pc:spChg chg="mod">
          <ac:chgData name="Andrea Marinho" userId="1c7010b0-66dd-405b-a80b-8f79914ea01b" providerId="ADAL" clId="{9A510C79-C3ED-4AA9-9F05-B413D80D1749}" dt="2025-09-19T14:04:55.964" v="6112" actId="20577"/>
          <ac:spMkLst>
            <pc:docMk/>
            <pc:sldMk cId="1046195816" sldId="275"/>
            <ac:spMk id="3" creationId="{1B102BB2-6B02-6CD3-C4B3-EF8720074FDE}"/>
          </ac:spMkLst>
        </pc:spChg>
      </pc:sldChg>
      <pc:sldChg chg="modSp mod">
        <pc:chgData name="Andrea Marinho" userId="1c7010b0-66dd-405b-a80b-8f79914ea01b" providerId="ADAL" clId="{9A510C79-C3ED-4AA9-9F05-B413D80D1749}" dt="2025-09-19T14:06:24.955" v="6124" actId="20577"/>
        <pc:sldMkLst>
          <pc:docMk/>
          <pc:sldMk cId="2697190929" sldId="277"/>
        </pc:sldMkLst>
        <pc:spChg chg="mod">
          <ac:chgData name="Andrea Marinho" userId="1c7010b0-66dd-405b-a80b-8f79914ea01b" providerId="ADAL" clId="{9A510C79-C3ED-4AA9-9F05-B413D80D1749}" dt="2025-09-16T15:53:15.988" v="1130" actId="20577"/>
          <ac:spMkLst>
            <pc:docMk/>
            <pc:sldMk cId="2697190929" sldId="277"/>
            <ac:spMk id="2" creationId="{489A8891-805A-B587-5FD5-05D0E61CA7DE}"/>
          </ac:spMkLst>
        </pc:spChg>
        <pc:spChg chg="mod">
          <ac:chgData name="Andrea Marinho" userId="1c7010b0-66dd-405b-a80b-8f79914ea01b" providerId="ADAL" clId="{9A510C79-C3ED-4AA9-9F05-B413D80D1749}" dt="2025-09-19T14:06:24.955" v="6124" actId="20577"/>
          <ac:spMkLst>
            <pc:docMk/>
            <pc:sldMk cId="2697190929" sldId="277"/>
            <ac:spMk id="3" creationId="{C27B915E-B551-485A-85A5-8BDFA86E2127}"/>
          </ac:spMkLst>
        </pc:spChg>
      </pc:sldChg>
      <pc:sldChg chg="modSp mod">
        <pc:chgData name="Andrea Marinho" userId="1c7010b0-66dd-405b-a80b-8f79914ea01b" providerId="ADAL" clId="{9A510C79-C3ED-4AA9-9F05-B413D80D1749}" dt="2025-09-19T13:48:44.410" v="6041" actId="114"/>
        <pc:sldMkLst>
          <pc:docMk/>
          <pc:sldMk cId="2740869980" sldId="294"/>
        </pc:sldMkLst>
        <pc:spChg chg="mod">
          <ac:chgData name="Andrea Marinho" userId="1c7010b0-66dd-405b-a80b-8f79914ea01b" providerId="ADAL" clId="{9A510C79-C3ED-4AA9-9F05-B413D80D1749}" dt="2025-09-17T07:33:18.987" v="2981" actId="255"/>
          <ac:spMkLst>
            <pc:docMk/>
            <pc:sldMk cId="2740869980" sldId="294"/>
            <ac:spMk id="2" creationId="{C1C2B6E8-7A2F-4050-69F2-4D4FA600F46F}"/>
          </ac:spMkLst>
        </pc:spChg>
        <pc:spChg chg="mod">
          <ac:chgData name="Andrea Marinho" userId="1c7010b0-66dd-405b-a80b-8f79914ea01b" providerId="ADAL" clId="{9A510C79-C3ED-4AA9-9F05-B413D80D1749}" dt="2025-09-19T13:48:44.410" v="6041" actId="114"/>
          <ac:spMkLst>
            <pc:docMk/>
            <pc:sldMk cId="2740869980" sldId="294"/>
            <ac:spMk id="3" creationId="{F2C5E3BC-936F-5CAE-86DB-292C28D5BF3F}"/>
          </ac:spMkLst>
        </pc:spChg>
        <pc:spChg chg="mod">
          <ac:chgData name="Andrea Marinho" userId="1c7010b0-66dd-405b-a80b-8f79914ea01b" providerId="ADAL" clId="{9A510C79-C3ED-4AA9-9F05-B413D80D1749}" dt="2025-09-17T07:36:33.416" v="3064" actId="20577"/>
          <ac:spMkLst>
            <pc:docMk/>
            <pc:sldMk cId="2740869980" sldId="294"/>
            <ac:spMk id="5" creationId="{F373E98D-5C9B-EE0B-7EC9-99955B4D8E06}"/>
          </ac:spMkLst>
        </pc:spChg>
        <pc:spChg chg="mod">
          <ac:chgData name="Andrea Marinho" userId="1c7010b0-66dd-405b-a80b-8f79914ea01b" providerId="ADAL" clId="{9A510C79-C3ED-4AA9-9F05-B413D80D1749}" dt="2025-09-17T07:39:32.367" v="3162" actId="14100"/>
          <ac:spMkLst>
            <pc:docMk/>
            <pc:sldMk cId="2740869980" sldId="294"/>
            <ac:spMk id="9" creationId="{8F92E7CF-8B98-6CDE-0A7F-C0C1CCADE91E}"/>
          </ac:spMkLst>
        </pc:spChg>
      </pc:sldChg>
      <pc:sldChg chg="modSp mod">
        <pc:chgData name="Andrea Marinho" userId="1c7010b0-66dd-405b-a80b-8f79914ea01b" providerId="ADAL" clId="{9A510C79-C3ED-4AA9-9F05-B413D80D1749}" dt="2025-09-19T13:39:28.271" v="5907" actId="20577"/>
        <pc:sldMkLst>
          <pc:docMk/>
          <pc:sldMk cId="2489489152" sldId="302"/>
        </pc:sldMkLst>
        <pc:spChg chg="mod">
          <ac:chgData name="Andrea Marinho" userId="1c7010b0-66dd-405b-a80b-8f79914ea01b" providerId="ADAL" clId="{9A510C79-C3ED-4AA9-9F05-B413D80D1749}" dt="2025-09-19T13:35:34.009" v="5827" actId="20577"/>
          <ac:spMkLst>
            <pc:docMk/>
            <pc:sldMk cId="2489489152" sldId="302"/>
            <ac:spMk id="2" creationId="{B7711669-E302-25BD-75C9-475535E5C085}"/>
          </ac:spMkLst>
        </pc:spChg>
        <pc:spChg chg="mod">
          <ac:chgData name="Andrea Marinho" userId="1c7010b0-66dd-405b-a80b-8f79914ea01b" providerId="ADAL" clId="{9A510C79-C3ED-4AA9-9F05-B413D80D1749}" dt="2025-09-19T13:39:28.271" v="5907" actId="20577"/>
          <ac:spMkLst>
            <pc:docMk/>
            <pc:sldMk cId="2489489152" sldId="302"/>
            <ac:spMk id="3" creationId="{236204BA-A47F-116E-10B3-4EC382776DC2}"/>
          </ac:spMkLst>
        </pc:spChg>
      </pc:sldChg>
      <pc:sldChg chg="modSp mod">
        <pc:chgData name="Andrea Marinho" userId="1c7010b0-66dd-405b-a80b-8f79914ea01b" providerId="ADAL" clId="{9A510C79-C3ED-4AA9-9F05-B413D80D1749}" dt="2025-09-19T13:55:44.805" v="6078" actId="20577"/>
        <pc:sldMkLst>
          <pc:docMk/>
          <pc:sldMk cId="1159398424" sldId="308"/>
        </pc:sldMkLst>
        <pc:spChg chg="mod">
          <ac:chgData name="Andrea Marinho" userId="1c7010b0-66dd-405b-a80b-8f79914ea01b" providerId="ADAL" clId="{9A510C79-C3ED-4AA9-9F05-B413D80D1749}" dt="2025-09-17T07:48:38.109" v="3383" actId="20577"/>
          <ac:spMkLst>
            <pc:docMk/>
            <pc:sldMk cId="1159398424" sldId="308"/>
            <ac:spMk id="2" creationId="{C190F8B1-38CE-F596-2994-999B1E7126E4}"/>
          </ac:spMkLst>
        </pc:spChg>
        <pc:spChg chg="mod">
          <ac:chgData name="Andrea Marinho" userId="1c7010b0-66dd-405b-a80b-8f79914ea01b" providerId="ADAL" clId="{9A510C79-C3ED-4AA9-9F05-B413D80D1749}" dt="2025-09-19T13:54:53.869" v="6058" actId="20577"/>
          <ac:spMkLst>
            <pc:docMk/>
            <pc:sldMk cId="1159398424" sldId="308"/>
            <ac:spMk id="3" creationId="{2EA4C040-6B7B-D5C1-1EDC-FFB529E20E35}"/>
          </ac:spMkLst>
        </pc:spChg>
        <pc:spChg chg="mod">
          <ac:chgData name="Andrea Marinho" userId="1c7010b0-66dd-405b-a80b-8f79914ea01b" providerId="ADAL" clId="{9A510C79-C3ED-4AA9-9F05-B413D80D1749}" dt="2025-09-19T13:55:44.805" v="6078" actId="20577"/>
          <ac:spMkLst>
            <pc:docMk/>
            <pc:sldMk cId="1159398424" sldId="308"/>
            <ac:spMk id="4" creationId="{25909267-F925-2486-1E69-AF12972F541B}"/>
          </ac:spMkLst>
        </pc:spChg>
      </pc:sldChg>
      <pc:sldChg chg="modSp mod">
        <pc:chgData name="Andrea Marinho" userId="1c7010b0-66dd-405b-a80b-8f79914ea01b" providerId="ADAL" clId="{9A510C79-C3ED-4AA9-9F05-B413D80D1749}" dt="2025-09-19T13:59:34.764" v="6106" actId="20577"/>
        <pc:sldMkLst>
          <pc:docMk/>
          <pc:sldMk cId="2074784365" sldId="309"/>
        </pc:sldMkLst>
        <pc:spChg chg="mod">
          <ac:chgData name="Andrea Marinho" userId="1c7010b0-66dd-405b-a80b-8f79914ea01b" providerId="ADAL" clId="{9A510C79-C3ED-4AA9-9F05-B413D80D1749}" dt="2025-09-19T13:57:34.805" v="6092" actId="790"/>
          <ac:spMkLst>
            <pc:docMk/>
            <pc:sldMk cId="2074784365" sldId="309"/>
            <ac:spMk id="2" creationId="{C4602078-685A-7458-D919-59C4331B931E}"/>
          </ac:spMkLst>
        </pc:spChg>
        <pc:spChg chg="mod">
          <ac:chgData name="Andrea Marinho" userId="1c7010b0-66dd-405b-a80b-8f79914ea01b" providerId="ADAL" clId="{9A510C79-C3ED-4AA9-9F05-B413D80D1749}" dt="2025-09-19T13:59:34.764" v="6106" actId="20577"/>
          <ac:spMkLst>
            <pc:docMk/>
            <pc:sldMk cId="2074784365" sldId="309"/>
            <ac:spMk id="3" creationId="{1C054B1E-DD0B-B112-AF60-7A0758940F75}"/>
          </ac:spMkLst>
        </pc:spChg>
      </pc:sldChg>
      <pc:sldChg chg="modSp mod">
        <pc:chgData name="Andrea Marinho" userId="1c7010b0-66dd-405b-a80b-8f79914ea01b" providerId="ADAL" clId="{9A510C79-C3ED-4AA9-9F05-B413D80D1749}" dt="2025-09-19T14:02:56.089" v="6109" actId="20577"/>
        <pc:sldMkLst>
          <pc:docMk/>
          <pc:sldMk cId="1077361026" sldId="310"/>
        </pc:sldMkLst>
        <pc:spChg chg="mod">
          <ac:chgData name="Andrea Marinho" userId="1c7010b0-66dd-405b-a80b-8f79914ea01b" providerId="ADAL" clId="{9A510C79-C3ED-4AA9-9F05-B413D80D1749}" dt="2025-09-17T08:08:50.956" v="3717" actId="14100"/>
          <ac:spMkLst>
            <pc:docMk/>
            <pc:sldMk cId="1077361026" sldId="310"/>
            <ac:spMk id="5" creationId="{16127144-DAED-659E-884F-11F9E0D9D9BA}"/>
          </ac:spMkLst>
        </pc:spChg>
        <pc:spChg chg="mod">
          <ac:chgData name="Andrea Marinho" userId="1c7010b0-66dd-405b-a80b-8f79914ea01b" providerId="ADAL" clId="{9A510C79-C3ED-4AA9-9F05-B413D80D1749}" dt="2025-09-19T14:02:56.089" v="6109" actId="20577"/>
          <ac:spMkLst>
            <pc:docMk/>
            <pc:sldMk cId="1077361026" sldId="310"/>
            <ac:spMk id="6" creationId="{0553FC39-F80B-CCE8-AF8A-3FB565E4EAC0}"/>
          </ac:spMkLst>
        </pc:spChg>
      </pc:sldChg>
      <pc:sldChg chg="modSp mod">
        <pc:chgData name="Andrea Marinho" userId="1c7010b0-66dd-405b-a80b-8f79914ea01b" providerId="ADAL" clId="{9A510C79-C3ED-4AA9-9F05-B413D80D1749}" dt="2025-09-19T14:10:42.912" v="6161" actId="20577"/>
        <pc:sldMkLst>
          <pc:docMk/>
          <pc:sldMk cId="4115487348" sldId="313"/>
        </pc:sldMkLst>
        <pc:spChg chg="mod">
          <ac:chgData name="Andrea Marinho" userId="1c7010b0-66dd-405b-a80b-8f79914ea01b" providerId="ADAL" clId="{9A510C79-C3ED-4AA9-9F05-B413D80D1749}" dt="2025-09-17T09:10:16.558" v="4483"/>
          <ac:spMkLst>
            <pc:docMk/>
            <pc:sldMk cId="4115487348" sldId="313"/>
            <ac:spMk id="2" creationId="{B9308200-F8C7-8CD4-2C47-BB7C7EB55F8D}"/>
          </ac:spMkLst>
        </pc:spChg>
        <pc:spChg chg="mod">
          <ac:chgData name="Andrea Marinho" userId="1c7010b0-66dd-405b-a80b-8f79914ea01b" providerId="ADAL" clId="{9A510C79-C3ED-4AA9-9F05-B413D80D1749}" dt="2025-09-19T14:10:42.912" v="6161" actId="20577"/>
          <ac:spMkLst>
            <pc:docMk/>
            <pc:sldMk cId="4115487348" sldId="313"/>
            <ac:spMk id="3" creationId="{5AA224D4-55C4-9585-D57C-F1D583007455}"/>
          </ac:spMkLst>
        </pc:spChg>
      </pc:sldChg>
      <pc:sldChg chg="modSp mod">
        <pc:chgData name="Andrea Marinho" userId="1c7010b0-66dd-405b-a80b-8f79914ea01b" providerId="ADAL" clId="{9A510C79-C3ED-4AA9-9F05-B413D80D1749}" dt="2025-09-19T14:09:31.464" v="6146" actId="20577"/>
        <pc:sldMkLst>
          <pc:docMk/>
          <pc:sldMk cId="911714665" sldId="314"/>
        </pc:sldMkLst>
        <pc:spChg chg="mod">
          <ac:chgData name="Andrea Marinho" userId="1c7010b0-66dd-405b-a80b-8f79914ea01b" providerId="ADAL" clId="{9A510C79-C3ED-4AA9-9F05-B413D80D1749}" dt="2025-09-17T09:02:50.622" v="4426" actId="255"/>
          <ac:spMkLst>
            <pc:docMk/>
            <pc:sldMk cId="911714665" sldId="314"/>
            <ac:spMk id="2" creationId="{221D2B06-92DE-87ED-99E9-DFE2E195733F}"/>
          </ac:spMkLst>
        </pc:spChg>
        <pc:spChg chg="mod">
          <ac:chgData name="Andrea Marinho" userId="1c7010b0-66dd-405b-a80b-8f79914ea01b" providerId="ADAL" clId="{9A510C79-C3ED-4AA9-9F05-B413D80D1749}" dt="2025-09-19T14:09:31.464" v="6146" actId="20577"/>
          <ac:spMkLst>
            <pc:docMk/>
            <pc:sldMk cId="911714665" sldId="314"/>
            <ac:spMk id="3" creationId="{2D9F3766-30CD-33E4-06B6-A3967F6C3D75}"/>
          </ac:spMkLst>
        </pc:spChg>
        <pc:graphicFrameChg chg="mod modGraphic">
          <ac:chgData name="Andrea Marinho" userId="1c7010b0-66dd-405b-a80b-8f79914ea01b" providerId="ADAL" clId="{9A510C79-C3ED-4AA9-9F05-B413D80D1749}" dt="2025-09-17T09:04:55.637" v="4434"/>
          <ac:graphicFrameMkLst>
            <pc:docMk/>
            <pc:sldMk cId="911714665" sldId="314"/>
            <ac:graphicFrameMk id="4" creationId="{8DC91EDD-3088-4434-CE25-6965B64102E7}"/>
          </ac:graphicFrameMkLst>
        </pc:graphicFrameChg>
      </pc:sldChg>
      <pc:sldChg chg="modSp mod">
        <pc:chgData name="Andrea Marinho" userId="1c7010b0-66dd-405b-a80b-8f79914ea01b" providerId="ADAL" clId="{9A510C79-C3ED-4AA9-9F05-B413D80D1749}" dt="2025-09-19T14:20:20.198" v="6191" actId="20577"/>
        <pc:sldMkLst>
          <pc:docMk/>
          <pc:sldMk cId="1489754635" sldId="316"/>
        </pc:sldMkLst>
        <pc:spChg chg="mod">
          <ac:chgData name="Andrea Marinho" userId="1c7010b0-66dd-405b-a80b-8f79914ea01b" providerId="ADAL" clId="{9A510C79-C3ED-4AA9-9F05-B413D80D1749}" dt="2025-09-19T14:11:47.351" v="6179" actId="20577"/>
          <ac:spMkLst>
            <pc:docMk/>
            <pc:sldMk cId="1489754635" sldId="316"/>
            <ac:spMk id="2" creationId="{9A9D6FD5-FC35-2B68-C8D6-C57A3A4E1510}"/>
          </ac:spMkLst>
        </pc:spChg>
        <pc:spChg chg="mod">
          <ac:chgData name="Andrea Marinho" userId="1c7010b0-66dd-405b-a80b-8f79914ea01b" providerId="ADAL" clId="{9A510C79-C3ED-4AA9-9F05-B413D80D1749}" dt="2025-09-19T14:20:20.198" v="6191" actId="20577"/>
          <ac:spMkLst>
            <pc:docMk/>
            <pc:sldMk cId="1489754635" sldId="316"/>
            <ac:spMk id="3" creationId="{7E064D3D-5ED5-52A6-3E01-5331B45DA781}"/>
          </ac:spMkLst>
        </pc:spChg>
      </pc:sldChg>
      <pc:sldChg chg="modSp mod">
        <pc:chgData name="Andrea Marinho" userId="1c7010b0-66dd-405b-a80b-8f79914ea01b" providerId="ADAL" clId="{9A510C79-C3ED-4AA9-9F05-B413D80D1749}" dt="2025-09-19T14:22:24.674" v="6196" actId="20577"/>
        <pc:sldMkLst>
          <pc:docMk/>
          <pc:sldMk cId="2093875670" sldId="317"/>
        </pc:sldMkLst>
        <pc:spChg chg="mod">
          <ac:chgData name="Andrea Marinho" userId="1c7010b0-66dd-405b-a80b-8f79914ea01b" providerId="ADAL" clId="{9A510C79-C3ED-4AA9-9F05-B413D80D1749}" dt="2025-09-17T09:24:30.502" v="5186" actId="790"/>
          <ac:spMkLst>
            <pc:docMk/>
            <pc:sldMk cId="2093875670" sldId="317"/>
            <ac:spMk id="4" creationId="{C8669935-78D7-277F-A140-082F050DF669}"/>
          </ac:spMkLst>
        </pc:spChg>
        <pc:spChg chg="mod">
          <ac:chgData name="Andrea Marinho" userId="1c7010b0-66dd-405b-a80b-8f79914ea01b" providerId="ADAL" clId="{9A510C79-C3ED-4AA9-9F05-B413D80D1749}" dt="2025-09-17T09:30:49.088" v="5462" actId="255"/>
          <ac:spMkLst>
            <pc:docMk/>
            <pc:sldMk cId="2093875670" sldId="317"/>
            <ac:spMk id="5" creationId="{C3E244E2-E7E5-946B-7D17-69F8A0FCB7AD}"/>
          </ac:spMkLst>
        </pc:spChg>
        <pc:spChg chg="mod">
          <ac:chgData name="Andrea Marinho" userId="1c7010b0-66dd-405b-a80b-8f79914ea01b" providerId="ADAL" clId="{9A510C79-C3ED-4AA9-9F05-B413D80D1749}" dt="2025-09-17T09:24:30.502" v="5186" actId="790"/>
          <ac:spMkLst>
            <pc:docMk/>
            <pc:sldMk cId="2093875670" sldId="317"/>
            <ac:spMk id="6" creationId="{FCA8AA01-0AE6-0036-5C98-A25BCA415FE0}"/>
          </ac:spMkLst>
        </pc:spChg>
        <pc:spChg chg="mod">
          <ac:chgData name="Andrea Marinho" userId="1c7010b0-66dd-405b-a80b-8f79914ea01b" providerId="ADAL" clId="{9A510C79-C3ED-4AA9-9F05-B413D80D1749}" dt="2025-09-19T14:22:24.674" v="6196" actId="20577"/>
          <ac:spMkLst>
            <pc:docMk/>
            <pc:sldMk cId="2093875670" sldId="317"/>
            <ac:spMk id="8" creationId="{03832E85-99C1-28CA-F158-5B1BF519A913}"/>
          </ac:spMkLst>
        </pc:spChg>
        <pc:spChg chg="mod">
          <ac:chgData name="Andrea Marinho" userId="1c7010b0-66dd-405b-a80b-8f79914ea01b" providerId="ADAL" clId="{9A510C79-C3ED-4AA9-9F05-B413D80D1749}" dt="2025-09-17T09:31:10.719" v="5463" actId="1076"/>
          <ac:spMkLst>
            <pc:docMk/>
            <pc:sldMk cId="2093875670" sldId="317"/>
            <ac:spMk id="9" creationId="{DFEE503E-1275-1CA6-9EF0-415C70157503}"/>
          </ac:spMkLst>
        </pc:spChg>
        <pc:spChg chg="mod">
          <ac:chgData name="Andrea Marinho" userId="1c7010b0-66dd-405b-a80b-8f79914ea01b" providerId="ADAL" clId="{9A510C79-C3ED-4AA9-9F05-B413D80D1749}" dt="2025-09-17T09:35:48.856" v="5683" actId="1076"/>
          <ac:spMkLst>
            <pc:docMk/>
            <pc:sldMk cId="2093875670" sldId="317"/>
            <ac:spMk id="10" creationId="{77747A25-603D-C3E2-9182-97C817D9F90B}"/>
          </ac:spMkLst>
        </pc:spChg>
        <pc:spChg chg="mod">
          <ac:chgData name="Andrea Marinho" userId="1c7010b0-66dd-405b-a80b-8f79914ea01b" providerId="ADAL" clId="{9A510C79-C3ED-4AA9-9F05-B413D80D1749}" dt="2025-09-17T09:35:31.289" v="5680" actId="1076"/>
          <ac:spMkLst>
            <pc:docMk/>
            <pc:sldMk cId="2093875670" sldId="317"/>
            <ac:spMk id="11" creationId="{E18E823B-DF16-E7AC-2716-3551D9C53350}"/>
          </ac:spMkLst>
        </pc:spChg>
      </pc:sldChg>
      <pc:sldChg chg="modSp mod">
        <pc:chgData name="Andrea Marinho" userId="1c7010b0-66dd-405b-a80b-8f79914ea01b" providerId="ADAL" clId="{9A510C79-C3ED-4AA9-9F05-B413D80D1749}" dt="2025-09-17T09:42:29.715" v="5770" actId="114"/>
        <pc:sldMkLst>
          <pc:docMk/>
          <pc:sldMk cId="2302524066" sldId="318"/>
        </pc:sldMkLst>
        <pc:spChg chg="mod">
          <ac:chgData name="Andrea Marinho" userId="1c7010b0-66dd-405b-a80b-8f79914ea01b" providerId="ADAL" clId="{9A510C79-C3ED-4AA9-9F05-B413D80D1749}" dt="2025-09-17T09:42:29.715" v="5770" actId="114"/>
          <ac:spMkLst>
            <pc:docMk/>
            <pc:sldMk cId="2302524066" sldId="318"/>
            <ac:spMk id="4" creationId="{796B58B0-4604-DFB2-9920-8523DB8BF21B}"/>
          </ac:spMkLst>
        </pc:spChg>
        <pc:spChg chg="mod">
          <ac:chgData name="Andrea Marinho" userId="1c7010b0-66dd-405b-a80b-8f79914ea01b" providerId="ADAL" clId="{9A510C79-C3ED-4AA9-9F05-B413D80D1749}" dt="2025-09-17T09:37:41.092" v="5695" actId="255"/>
          <ac:spMkLst>
            <pc:docMk/>
            <pc:sldMk cId="2302524066" sldId="318"/>
            <ac:spMk id="10" creationId="{FA685918-4C26-ABCF-5C5B-7D0D6753A7A1}"/>
          </ac:spMkLst>
        </pc:spChg>
      </pc:sldChg>
      <pc:sldChg chg="modSp mod">
        <pc:chgData name="Andrea Marinho" userId="1c7010b0-66dd-405b-a80b-8f79914ea01b" providerId="ADAL" clId="{9A510C79-C3ED-4AA9-9F05-B413D80D1749}" dt="2025-09-19T13:50:38.447" v="6044" actId="790"/>
        <pc:sldMkLst>
          <pc:docMk/>
          <pc:sldMk cId="1647409311" sldId="320"/>
        </pc:sldMkLst>
        <pc:spChg chg="mod">
          <ac:chgData name="Andrea Marinho" userId="1c7010b0-66dd-405b-a80b-8f79914ea01b" providerId="ADAL" clId="{9A510C79-C3ED-4AA9-9F05-B413D80D1749}" dt="2025-09-19T13:50:38.447" v="6044" actId="790"/>
          <ac:spMkLst>
            <pc:docMk/>
            <pc:sldMk cId="1647409311" sldId="320"/>
            <ac:spMk id="5" creationId="{DBA462A8-1646-C2AB-5645-C35F92FF755B}"/>
          </ac:spMkLst>
        </pc:spChg>
      </pc:sldChg>
      <pc:sldChg chg="modSp mod">
        <pc:chgData name="Andrea Marinho" userId="1c7010b0-66dd-405b-a80b-8f79914ea01b" providerId="ADAL" clId="{9A510C79-C3ED-4AA9-9F05-B413D80D1749}" dt="2025-09-19T14:01:14.563" v="6108" actId="20577"/>
        <pc:sldMkLst>
          <pc:docMk/>
          <pc:sldMk cId="1556258758" sldId="321"/>
        </pc:sldMkLst>
        <pc:spChg chg="mod">
          <ac:chgData name="Andrea Marinho" userId="1c7010b0-66dd-405b-a80b-8f79914ea01b" providerId="ADAL" clId="{9A510C79-C3ED-4AA9-9F05-B413D80D1749}" dt="2025-09-19T14:01:14.563" v="6108" actId="20577"/>
          <ac:spMkLst>
            <pc:docMk/>
            <pc:sldMk cId="1556258758" sldId="321"/>
            <ac:spMk id="5" creationId="{128B7498-0842-D46D-C46A-BFE071043EDB}"/>
          </ac:spMkLst>
        </pc:spChg>
      </pc:sldChg>
      <pc:sldChg chg="modSp mod modAnim">
        <pc:chgData name="Andrea Marinho" userId="1c7010b0-66dd-405b-a80b-8f79914ea01b" providerId="ADAL" clId="{9A510C79-C3ED-4AA9-9F05-B413D80D1749}" dt="2025-09-19T14:11:18.775" v="6163" actId="14100"/>
        <pc:sldMkLst>
          <pc:docMk/>
          <pc:sldMk cId="409016646" sldId="322"/>
        </pc:sldMkLst>
        <pc:spChg chg="mod">
          <ac:chgData name="Andrea Marinho" userId="1c7010b0-66dd-405b-a80b-8f79914ea01b" providerId="ADAL" clId="{9A510C79-C3ED-4AA9-9F05-B413D80D1749}" dt="2025-09-19T14:11:18.775" v="6163" actId="14100"/>
          <ac:spMkLst>
            <pc:docMk/>
            <pc:sldMk cId="409016646" sldId="322"/>
            <ac:spMk id="5" creationId="{3BA47D97-16E6-25EF-1F0B-E2FDA3ABE484}"/>
          </ac:spMkLst>
        </pc:spChg>
      </pc:sldChg>
      <pc:sldChg chg="modSp mod">
        <pc:chgData name="Andrea Marinho" userId="1c7010b0-66dd-405b-a80b-8f79914ea01b" providerId="ADAL" clId="{9A510C79-C3ED-4AA9-9F05-B413D80D1749}" dt="2025-09-16T15:54:42.064" v="1202" actId="20577"/>
        <pc:sldMkLst>
          <pc:docMk/>
          <pc:sldMk cId="2400517080" sldId="323"/>
        </pc:sldMkLst>
        <pc:spChg chg="mod">
          <ac:chgData name="Andrea Marinho" userId="1c7010b0-66dd-405b-a80b-8f79914ea01b" providerId="ADAL" clId="{9A510C79-C3ED-4AA9-9F05-B413D80D1749}" dt="2025-09-16T15:54:42.064" v="1202" actId="20577"/>
          <ac:spMkLst>
            <pc:docMk/>
            <pc:sldMk cId="2400517080" sldId="323"/>
            <ac:spMk id="4" creationId="{8CA284A3-B8B3-254A-74CE-D3AAA6B809CE}"/>
          </ac:spMkLst>
        </pc:spChg>
      </pc:sldChg>
      <pc:sldChg chg="modSp mod">
        <pc:chgData name="Andrea Marinho" userId="1c7010b0-66dd-405b-a80b-8f79914ea01b" providerId="ADAL" clId="{9A510C79-C3ED-4AA9-9F05-B413D80D1749}" dt="2025-09-19T13:27:23.797" v="5775" actId="1076"/>
        <pc:sldMkLst>
          <pc:docMk/>
          <pc:sldMk cId="963554546" sldId="324"/>
        </pc:sldMkLst>
        <pc:spChg chg="mod">
          <ac:chgData name="Andrea Marinho" userId="1c7010b0-66dd-405b-a80b-8f79914ea01b" providerId="ADAL" clId="{9A510C79-C3ED-4AA9-9F05-B413D80D1749}" dt="2025-09-19T13:26:48.918" v="5773" actId="790"/>
          <ac:spMkLst>
            <pc:docMk/>
            <pc:sldMk cId="963554546" sldId="324"/>
            <ac:spMk id="5" creationId="{DE847411-856E-77DC-1170-FD8F886DE6E4}"/>
          </ac:spMkLst>
        </pc:spChg>
        <pc:spChg chg="mod">
          <ac:chgData name="Andrea Marinho" userId="1c7010b0-66dd-405b-a80b-8f79914ea01b" providerId="ADAL" clId="{9A510C79-C3ED-4AA9-9F05-B413D80D1749}" dt="2025-09-19T13:26:48.918" v="5773" actId="790"/>
          <ac:spMkLst>
            <pc:docMk/>
            <pc:sldMk cId="963554546" sldId="324"/>
            <ac:spMk id="10" creationId="{2BD05072-D765-FA28-DAE3-A55F17E4E71F}"/>
          </ac:spMkLst>
        </pc:spChg>
        <pc:spChg chg="mod">
          <ac:chgData name="Andrea Marinho" userId="1c7010b0-66dd-405b-a80b-8f79914ea01b" providerId="ADAL" clId="{9A510C79-C3ED-4AA9-9F05-B413D80D1749}" dt="2025-09-19T13:26:48.918" v="5773" actId="790"/>
          <ac:spMkLst>
            <pc:docMk/>
            <pc:sldMk cId="963554546" sldId="324"/>
            <ac:spMk id="13" creationId="{F9DEEF9D-055A-E0B7-793D-613565BC8E80}"/>
          </ac:spMkLst>
        </pc:spChg>
        <pc:spChg chg="mod">
          <ac:chgData name="Andrea Marinho" userId="1c7010b0-66dd-405b-a80b-8f79914ea01b" providerId="ADAL" clId="{9A510C79-C3ED-4AA9-9F05-B413D80D1749}" dt="2025-09-19T13:26:48.918" v="5773" actId="790"/>
          <ac:spMkLst>
            <pc:docMk/>
            <pc:sldMk cId="963554546" sldId="324"/>
            <ac:spMk id="15" creationId="{AAE4DBC9-7380-6FB4-2E52-3C97B10799C9}"/>
          </ac:spMkLst>
        </pc:spChg>
        <pc:spChg chg="mod">
          <ac:chgData name="Andrea Marinho" userId="1c7010b0-66dd-405b-a80b-8f79914ea01b" providerId="ADAL" clId="{9A510C79-C3ED-4AA9-9F05-B413D80D1749}" dt="2025-09-19T13:26:48.918" v="5773" actId="790"/>
          <ac:spMkLst>
            <pc:docMk/>
            <pc:sldMk cId="963554546" sldId="324"/>
            <ac:spMk id="17" creationId="{41D97C20-5DEF-7EA9-77BE-FCB604A26147}"/>
          </ac:spMkLst>
        </pc:spChg>
      </pc:sldChg>
      <pc:sldChg chg="modSp mod">
        <pc:chgData name="Andrea Marinho" userId="1c7010b0-66dd-405b-a80b-8f79914ea01b" providerId="ADAL" clId="{9A510C79-C3ED-4AA9-9F05-B413D80D1749}" dt="2025-09-19T13:42:18.414" v="5943" actId="20577"/>
        <pc:sldMkLst>
          <pc:docMk/>
          <pc:sldMk cId="3623286081" sldId="326"/>
        </pc:sldMkLst>
        <pc:spChg chg="mod">
          <ac:chgData name="Andrea Marinho" userId="1c7010b0-66dd-405b-a80b-8f79914ea01b" providerId="ADAL" clId="{9A510C79-C3ED-4AA9-9F05-B413D80D1749}" dt="2025-09-17T06:38:27.168" v="1437" actId="20577"/>
          <ac:spMkLst>
            <pc:docMk/>
            <pc:sldMk cId="3623286081" sldId="326"/>
            <ac:spMk id="2" creationId="{C0228211-15C6-20BB-3D31-28054A85D3DD}"/>
          </ac:spMkLst>
        </pc:spChg>
        <pc:spChg chg="mod">
          <ac:chgData name="Andrea Marinho" userId="1c7010b0-66dd-405b-a80b-8f79914ea01b" providerId="ADAL" clId="{9A510C79-C3ED-4AA9-9F05-B413D80D1749}" dt="2025-09-19T13:42:18.414" v="5943" actId="20577"/>
          <ac:spMkLst>
            <pc:docMk/>
            <pc:sldMk cId="3623286081" sldId="326"/>
            <ac:spMk id="3" creationId="{423FBE52-A975-CE1B-5BBE-27C61C00AA06}"/>
          </ac:spMkLst>
        </pc:spChg>
      </pc:sldChg>
      <pc:sldChg chg="modSp mod">
        <pc:chgData name="Andrea Marinho" userId="1c7010b0-66dd-405b-a80b-8f79914ea01b" providerId="ADAL" clId="{9A510C79-C3ED-4AA9-9F05-B413D80D1749}" dt="2025-09-19T13:46:50.937" v="6023" actId="20577"/>
        <pc:sldMkLst>
          <pc:docMk/>
          <pc:sldMk cId="3687343426" sldId="327"/>
        </pc:sldMkLst>
        <pc:spChg chg="mod">
          <ac:chgData name="Andrea Marinho" userId="1c7010b0-66dd-405b-a80b-8f79914ea01b" providerId="ADAL" clId="{9A510C79-C3ED-4AA9-9F05-B413D80D1749}" dt="2025-09-17T07:24:44.560" v="2264" actId="255"/>
          <ac:spMkLst>
            <pc:docMk/>
            <pc:sldMk cId="3687343426" sldId="327"/>
            <ac:spMk id="2" creationId="{543CB6EE-F9A2-FBB6-5F8B-A8FF2DA68EDF}"/>
          </ac:spMkLst>
        </pc:spChg>
        <pc:spChg chg="mod">
          <ac:chgData name="Andrea Marinho" userId="1c7010b0-66dd-405b-a80b-8f79914ea01b" providerId="ADAL" clId="{9A510C79-C3ED-4AA9-9F05-B413D80D1749}" dt="2025-09-19T13:46:50.937" v="6023" actId="20577"/>
          <ac:spMkLst>
            <pc:docMk/>
            <pc:sldMk cId="3687343426" sldId="327"/>
            <ac:spMk id="3" creationId="{3624516F-291C-E169-67D5-5C53346B7B13}"/>
          </ac:spMkLst>
        </pc:spChg>
      </pc:sldChg>
      <pc:sldChg chg="modSp mod">
        <pc:chgData name="Andrea Marinho" userId="1c7010b0-66dd-405b-a80b-8f79914ea01b" providerId="ADAL" clId="{9A510C79-C3ED-4AA9-9F05-B413D80D1749}" dt="2025-09-17T08:18:26.200" v="4113" actId="20577"/>
        <pc:sldMkLst>
          <pc:docMk/>
          <pc:sldMk cId="3946898898" sldId="328"/>
        </pc:sldMkLst>
        <pc:spChg chg="mod">
          <ac:chgData name="Andrea Marinho" userId="1c7010b0-66dd-405b-a80b-8f79914ea01b" providerId="ADAL" clId="{9A510C79-C3ED-4AA9-9F05-B413D80D1749}" dt="2025-09-17T08:18:26.200" v="4113" actId="20577"/>
          <ac:spMkLst>
            <pc:docMk/>
            <pc:sldMk cId="3946898898" sldId="328"/>
            <ac:spMk id="2" creationId="{44AD7966-70D9-E91C-670A-E8D2E9884EA9}"/>
          </ac:spMkLst>
        </pc:spChg>
      </pc:sldChg>
      <pc:sldChg chg="modSp mod">
        <pc:chgData name="Andrea Marinho" userId="1c7010b0-66dd-405b-a80b-8f79914ea01b" providerId="ADAL" clId="{9A510C79-C3ED-4AA9-9F05-B413D80D1749}" dt="2025-09-19T13:34:12.733" v="5825" actId="20577"/>
        <pc:sldMkLst>
          <pc:docMk/>
          <pc:sldMk cId="2754769628" sldId="329"/>
        </pc:sldMkLst>
        <pc:spChg chg="mod">
          <ac:chgData name="Andrea Marinho" userId="1c7010b0-66dd-405b-a80b-8f79914ea01b" providerId="ADAL" clId="{9A510C79-C3ED-4AA9-9F05-B413D80D1749}" dt="2025-09-16T15:37:03.972" v="663" actId="20577"/>
          <ac:spMkLst>
            <pc:docMk/>
            <pc:sldMk cId="2754769628" sldId="329"/>
            <ac:spMk id="2" creationId="{C580B69C-D41F-7035-5A73-AEFE3886108B}"/>
          </ac:spMkLst>
        </pc:spChg>
        <pc:spChg chg="mod">
          <ac:chgData name="Andrea Marinho" userId="1c7010b0-66dd-405b-a80b-8f79914ea01b" providerId="ADAL" clId="{9A510C79-C3ED-4AA9-9F05-B413D80D1749}" dt="2025-09-19T13:34:12.733" v="5825" actId="20577"/>
          <ac:spMkLst>
            <pc:docMk/>
            <pc:sldMk cId="2754769628" sldId="329"/>
            <ac:spMk id="3" creationId="{B69A91E7-B505-C582-844A-7252BBD81619}"/>
          </ac:spMkLst>
        </pc:spChg>
      </pc:sldChg>
      <pc:sldChg chg="modSp mod">
        <pc:chgData name="Andrea Marinho" userId="1c7010b0-66dd-405b-a80b-8f79914ea01b" providerId="ADAL" clId="{9A510C79-C3ED-4AA9-9F05-B413D80D1749}" dt="2025-09-19T13:34:59.658" v="5826" actId="14100"/>
        <pc:sldMkLst>
          <pc:docMk/>
          <pc:sldMk cId="3565469805" sldId="334"/>
        </pc:sldMkLst>
        <pc:spChg chg="mod">
          <ac:chgData name="Andrea Marinho" userId="1c7010b0-66dd-405b-a80b-8f79914ea01b" providerId="ADAL" clId="{9A510C79-C3ED-4AA9-9F05-B413D80D1749}" dt="2025-09-19T13:34:59.658" v="5826" actId="14100"/>
          <ac:spMkLst>
            <pc:docMk/>
            <pc:sldMk cId="3565469805" sldId="334"/>
            <ac:spMk id="5" creationId="{3B444470-A6E5-85C8-D18B-3B80636F7087}"/>
          </ac:spMkLst>
        </pc:spChg>
      </pc:sldChg>
      <pc:sldChg chg="modSp mod">
        <pc:chgData name="Andrea Marinho" userId="1c7010b0-66dd-405b-a80b-8f79914ea01b" providerId="ADAL" clId="{9A510C79-C3ED-4AA9-9F05-B413D80D1749}" dt="2025-09-16T15:54:58.389" v="1219" actId="20577"/>
        <pc:sldMkLst>
          <pc:docMk/>
          <pc:sldMk cId="163154563" sldId="349"/>
        </pc:sldMkLst>
        <pc:spChg chg="mod">
          <ac:chgData name="Andrea Marinho" userId="1c7010b0-66dd-405b-a80b-8f79914ea01b" providerId="ADAL" clId="{9A510C79-C3ED-4AA9-9F05-B413D80D1749}" dt="2025-09-16T15:54:58.389" v="1219" actId="20577"/>
          <ac:spMkLst>
            <pc:docMk/>
            <pc:sldMk cId="163154563" sldId="349"/>
            <ac:spMk id="2" creationId="{5D170BCC-4181-8BB6-B85E-A32591FCBD46}"/>
          </ac:spMkLst>
        </pc:spChg>
      </pc:sldChg>
    </pc:docChg>
  </pc:docChgLst>
  <pc:docChgLst>
    <pc:chgData name="Juliana Louceiro" userId="9a66b88d-793f-4467-a734-447c2619d15b" providerId="ADAL" clId="{B6495439-85FC-42ED-B4AC-44AB6234DAEA}"/>
    <pc:docChg chg="undo custSel modSld">
      <pc:chgData name="Juliana Louceiro" userId="9a66b88d-793f-4467-a734-447c2619d15b" providerId="ADAL" clId="{B6495439-85FC-42ED-B4AC-44AB6234DAEA}" dt="2025-09-25T08:39:39.126" v="172" actId="20577"/>
      <pc:docMkLst>
        <pc:docMk/>
      </pc:docMkLst>
      <pc:sldChg chg="modSp mod">
        <pc:chgData name="Juliana Louceiro" userId="9a66b88d-793f-4467-a734-447c2619d15b" providerId="ADAL" clId="{B6495439-85FC-42ED-B4AC-44AB6234DAEA}" dt="2025-09-25T07:50:13.516" v="67" actId="20577"/>
        <pc:sldMkLst>
          <pc:docMk/>
          <pc:sldMk cId="176392590" sldId="257"/>
        </pc:sldMkLst>
        <pc:spChg chg="mod">
          <ac:chgData name="Juliana Louceiro" userId="9a66b88d-793f-4467-a734-447c2619d15b" providerId="ADAL" clId="{B6495439-85FC-42ED-B4AC-44AB6234DAEA}" dt="2025-09-25T07:50:13.516" v="67" actId="20577"/>
          <ac:spMkLst>
            <pc:docMk/>
            <pc:sldMk cId="176392590" sldId="257"/>
            <ac:spMk id="5" creationId="{0BFDFBDA-B366-2AED-242F-80E30A0D8454}"/>
          </ac:spMkLst>
        </pc:spChg>
      </pc:sldChg>
      <pc:sldChg chg="modSp mod">
        <pc:chgData name="Juliana Louceiro" userId="9a66b88d-793f-4467-a734-447c2619d15b" providerId="ADAL" clId="{B6495439-85FC-42ED-B4AC-44AB6234DAEA}" dt="2025-09-25T07:52:29.679" v="70" actId="2711"/>
        <pc:sldMkLst>
          <pc:docMk/>
          <pc:sldMk cId="801121750" sldId="262"/>
        </pc:sldMkLst>
        <pc:spChg chg="mod">
          <ac:chgData name="Juliana Louceiro" userId="9a66b88d-793f-4467-a734-447c2619d15b" providerId="ADAL" clId="{B6495439-85FC-42ED-B4AC-44AB6234DAEA}" dt="2025-09-25T07:52:29.679" v="70" actId="2711"/>
          <ac:spMkLst>
            <pc:docMk/>
            <pc:sldMk cId="801121750" sldId="262"/>
            <ac:spMk id="3" creationId="{163BC892-B396-2900-D011-EC0864531D9A}"/>
          </ac:spMkLst>
        </pc:spChg>
      </pc:sldChg>
      <pc:sldChg chg="modSp mod">
        <pc:chgData name="Juliana Louceiro" userId="9a66b88d-793f-4467-a734-447c2619d15b" providerId="ADAL" clId="{B6495439-85FC-42ED-B4AC-44AB6234DAEA}" dt="2025-09-25T08:34:37.029" v="131" actId="20577"/>
        <pc:sldMkLst>
          <pc:docMk/>
          <pc:sldMk cId="1046195816" sldId="275"/>
        </pc:sldMkLst>
        <pc:spChg chg="mod">
          <ac:chgData name="Juliana Louceiro" userId="9a66b88d-793f-4467-a734-447c2619d15b" providerId="ADAL" clId="{B6495439-85FC-42ED-B4AC-44AB6234DAEA}" dt="2025-09-25T08:34:37.029" v="131" actId="20577"/>
          <ac:spMkLst>
            <pc:docMk/>
            <pc:sldMk cId="1046195816" sldId="275"/>
            <ac:spMk id="3" creationId="{1B102BB2-6B02-6CD3-C4B3-EF8720074FDE}"/>
          </ac:spMkLst>
        </pc:spChg>
      </pc:sldChg>
      <pc:sldChg chg="modSp mod">
        <pc:chgData name="Juliana Louceiro" userId="9a66b88d-793f-4467-a734-447c2619d15b" providerId="ADAL" clId="{B6495439-85FC-42ED-B4AC-44AB6234DAEA}" dt="2025-09-25T08:31:25.581" v="78" actId="20577"/>
        <pc:sldMkLst>
          <pc:docMk/>
          <pc:sldMk cId="1159398424" sldId="308"/>
        </pc:sldMkLst>
        <pc:spChg chg="mod">
          <ac:chgData name="Juliana Louceiro" userId="9a66b88d-793f-4467-a734-447c2619d15b" providerId="ADAL" clId="{B6495439-85FC-42ED-B4AC-44AB6234DAEA}" dt="2025-09-25T08:31:07.628" v="74" actId="20577"/>
          <ac:spMkLst>
            <pc:docMk/>
            <pc:sldMk cId="1159398424" sldId="308"/>
            <ac:spMk id="3" creationId="{2EA4C040-6B7B-D5C1-1EDC-FFB529E20E35}"/>
          </ac:spMkLst>
        </pc:spChg>
        <pc:spChg chg="mod">
          <ac:chgData name="Juliana Louceiro" userId="9a66b88d-793f-4467-a734-447c2619d15b" providerId="ADAL" clId="{B6495439-85FC-42ED-B4AC-44AB6234DAEA}" dt="2025-09-25T08:31:25.581" v="78" actId="20577"/>
          <ac:spMkLst>
            <pc:docMk/>
            <pc:sldMk cId="1159398424" sldId="308"/>
            <ac:spMk id="4" creationId="{25909267-F925-2486-1E69-AF12972F541B}"/>
          </ac:spMkLst>
        </pc:spChg>
      </pc:sldChg>
      <pc:sldChg chg="modSp mod">
        <pc:chgData name="Juliana Louceiro" userId="9a66b88d-793f-4467-a734-447c2619d15b" providerId="ADAL" clId="{B6495439-85FC-42ED-B4AC-44AB6234DAEA}" dt="2025-09-25T08:31:50.571" v="87" actId="20577"/>
        <pc:sldMkLst>
          <pc:docMk/>
          <pc:sldMk cId="2074784365" sldId="309"/>
        </pc:sldMkLst>
        <pc:spChg chg="mod">
          <ac:chgData name="Juliana Louceiro" userId="9a66b88d-793f-4467-a734-447c2619d15b" providerId="ADAL" clId="{B6495439-85FC-42ED-B4AC-44AB6234DAEA}" dt="2025-09-25T08:31:50.571" v="87" actId="20577"/>
          <ac:spMkLst>
            <pc:docMk/>
            <pc:sldMk cId="2074784365" sldId="309"/>
            <ac:spMk id="3" creationId="{1C054B1E-DD0B-B112-AF60-7A0758940F75}"/>
          </ac:spMkLst>
        </pc:spChg>
        <pc:picChg chg="mod">
          <ac:chgData name="Juliana Louceiro" userId="9a66b88d-793f-4467-a734-447c2619d15b" providerId="ADAL" clId="{B6495439-85FC-42ED-B4AC-44AB6234DAEA}" dt="2025-09-25T08:31:32.313" v="79" actId="1076"/>
          <ac:picMkLst>
            <pc:docMk/>
            <pc:sldMk cId="2074784365" sldId="309"/>
            <ac:picMk id="10" creationId="{2CB89CF6-55D4-B2ED-CFD6-DFEC1FC756D7}"/>
          </ac:picMkLst>
        </pc:picChg>
      </pc:sldChg>
      <pc:sldChg chg="modSp mod">
        <pc:chgData name="Juliana Louceiro" userId="9a66b88d-793f-4467-a734-447c2619d15b" providerId="ADAL" clId="{B6495439-85FC-42ED-B4AC-44AB6234DAEA}" dt="2025-09-25T08:33:25.393" v="112" actId="20577"/>
        <pc:sldMkLst>
          <pc:docMk/>
          <pc:sldMk cId="1077361026" sldId="310"/>
        </pc:sldMkLst>
        <pc:spChg chg="mod">
          <ac:chgData name="Juliana Louceiro" userId="9a66b88d-793f-4467-a734-447c2619d15b" providerId="ADAL" clId="{B6495439-85FC-42ED-B4AC-44AB6234DAEA}" dt="2025-09-25T08:33:25.393" v="112" actId="20577"/>
          <ac:spMkLst>
            <pc:docMk/>
            <pc:sldMk cId="1077361026" sldId="310"/>
            <ac:spMk id="6" creationId="{0553FC39-F80B-CCE8-AF8A-3FB565E4EAC0}"/>
          </ac:spMkLst>
        </pc:spChg>
      </pc:sldChg>
      <pc:sldChg chg="modSp mod">
        <pc:chgData name="Juliana Louceiro" userId="9a66b88d-793f-4467-a734-447c2619d15b" providerId="ADAL" clId="{B6495439-85FC-42ED-B4AC-44AB6234DAEA}" dt="2025-09-25T08:35:45.125" v="149" actId="20577"/>
        <pc:sldMkLst>
          <pc:docMk/>
          <pc:sldMk cId="911714665" sldId="314"/>
        </pc:sldMkLst>
        <pc:graphicFrameChg chg="modGraphic">
          <ac:chgData name="Juliana Louceiro" userId="9a66b88d-793f-4467-a734-447c2619d15b" providerId="ADAL" clId="{B6495439-85FC-42ED-B4AC-44AB6234DAEA}" dt="2025-09-25T08:35:45.125" v="149" actId="20577"/>
          <ac:graphicFrameMkLst>
            <pc:docMk/>
            <pc:sldMk cId="911714665" sldId="314"/>
            <ac:graphicFrameMk id="4" creationId="{8DC91EDD-3088-4434-CE25-6965B64102E7}"/>
          </ac:graphicFrameMkLst>
        </pc:graphicFrameChg>
      </pc:sldChg>
      <pc:sldChg chg="modSp mod">
        <pc:chgData name="Juliana Louceiro" userId="9a66b88d-793f-4467-a734-447c2619d15b" providerId="ADAL" clId="{B6495439-85FC-42ED-B4AC-44AB6234DAEA}" dt="2025-09-25T08:37:15.376" v="168" actId="20577"/>
        <pc:sldMkLst>
          <pc:docMk/>
          <pc:sldMk cId="1489754635" sldId="316"/>
        </pc:sldMkLst>
        <pc:spChg chg="mod">
          <ac:chgData name="Juliana Louceiro" userId="9a66b88d-793f-4467-a734-447c2619d15b" providerId="ADAL" clId="{B6495439-85FC-42ED-B4AC-44AB6234DAEA}" dt="2025-09-25T08:37:15.376" v="168" actId="20577"/>
          <ac:spMkLst>
            <pc:docMk/>
            <pc:sldMk cId="1489754635" sldId="316"/>
            <ac:spMk id="3" creationId="{7E064D3D-5ED5-52A6-3E01-5331B45DA781}"/>
          </ac:spMkLst>
        </pc:spChg>
      </pc:sldChg>
      <pc:sldChg chg="modSp mod">
        <pc:chgData name="Juliana Louceiro" userId="9a66b88d-793f-4467-a734-447c2619d15b" providerId="ADAL" clId="{B6495439-85FC-42ED-B4AC-44AB6234DAEA}" dt="2025-09-25T08:37:33.330" v="170" actId="20577"/>
        <pc:sldMkLst>
          <pc:docMk/>
          <pc:sldMk cId="2093875670" sldId="317"/>
        </pc:sldMkLst>
        <pc:spChg chg="mod">
          <ac:chgData name="Juliana Louceiro" userId="9a66b88d-793f-4467-a734-447c2619d15b" providerId="ADAL" clId="{B6495439-85FC-42ED-B4AC-44AB6234DAEA}" dt="2025-09-25T08:37:33.330" v="170" actId="20577"/>
          <ac:spMkLst>
            <pc:docMk/>
            <pc:sldMk cId="2093875670" sldId="317"/>
            <ac:spMk id="5" creationId="{C3E244E2-E7E5-946B-7D17-69F8A0FCB7AD}"/>
          </ac:spMkLst>
        </pc:spChg>
      </pc:sldChg>
      <pc:sldChg chg="modSp mod">
        <pc:chgData name="Juliana Louceiro" userId="9a66b88d-793f-4467-a734-447c2619d15b" providerId="ADAL" clId="{B6495439-85FC-42ED-B4AC-44AB6234DAEA}" dt="2025-09-24T11:49:34.226" v="28" actId="20577"/>
        <pc:sldMkLst>
          <pc:docMk/>
          <pc:sldMk cId="1556258758" sldId="321"/>
        </pc:sldMkLst>
        <pc:spChg chg="mod">
          <ac:chgData name="Juliana Louceiro" userId="9a66b88d-793f-4467-a734-447c2619d15b" providerId="ADAL" clId="{B6495439-85FC-42ED-B4AC-44AB6234DAEA}" dt="2025-09-24T11:49:34.226" v="28" actId="20577"/>
          <ac:spMkLst>
            <pc:docMk/>
            <pc:sldMk cId="1556258758" sldId="321"/>
            <ac:spMk id="5" creationId="{128B7498-0842-D46D-C46A-BFE071043EDB}"/>
          </ac:spMkLst>
        </pc:spChg>
      </pc:sldChg>
      <pc:sldChg chg="addSp delSp modSp mod">
        <pc:chgData name="Juliana Louceiro" userId="9a66b88d-793f-4467-a734-447c2619d15b" providerId="ADAL" clId="{B6495439-85FC-42ED-B4AC-44AB6234DAEA}" dt="2025-09-24T11:51:08.186" v="37" actId="1076"/>
        <pc:sldMkLst>
          <pc:docMk/>
          <pc:sldMk cId="963554546" sldId="324"/>
        </pc:sldMkLst>
        <pc:spChg chg="mod">
          <ac:chgData name="Juliana Louceiro" userId="9a66b88d-793f-4467-a734-447c2619d15b" providerId="ADAL" clId="{B6495439-85FC-42ED-B4AC-44AB6234DAEA}" dt="2025-09-24T11:47:11.685" v="2"/>
          <ac:spMkLst>
            <pc:docMk/>
            <pc:sldMk cId="963554546" sldId="324"/>
            <ac:spMk id="3" creationId="{39204473-FB97-42EA-753D-694BFAD9C7BB}"/>
          </ac:spMkLst>
        </pc:spChg>
        <pc:spChg chg="mod">
          <ac:chgData name="Juliana Louceiro" userId="9a66b88d-793f-4467-a734-447c2619d15b" providerId="ADAL" clId="{B6495439-85FC-42ED-B4AC-44AB6234DAEA}" dt="2025-09-24T11:47:11.685" v="2"/>
          <ac:spMkLst>
            <pc:docMk/>
            <pc:sldMk cId="963554546" sldId="324"/>
            <ac:spMk id="4" creationId="{A4AE29C1-BE29-7C0E-405C-3958E154B697}"/>
          </ac:spMkLst>
        </pc:spChg>
        <pc:spChg chg="mod">
          <ac:chgData name="Juliana Louceiro" userId="9a66b88d-793f-4467-a734-447c2619d15b" providerId="ADAL" clId="{B6495439-85FC-42ED-B4AC-44AB6234DAEA}" dt="2025-09-24T11:47:51.132" v="7"/>
          <ac:spMkLst>
            <pc:docMk/>
            <pc:sldMk cId="963554546" sldId="324"/>
            <ac:spMk id="6" creationId="{8FF401DF-F2A7-DCBF-92B5-D6374426E2BF}"/>
          </ac:spMkLst>
        </pc:spChg>
        <pc:spChg chg="mod">
          <ac:chgData name="Juliana Louceiro" userId="9a66b88d-793f-4467-a734-447c2619d15b" providerId="ADAL" clId="{B6495439-85FC-42ED-B4AC-44AB6234DAEA}" dt="2025-09-24T11:48:01.150" v="10" actId="20577"/>
          <ac:spMkLst>
            <pc:docMk/>
            <pc:sldMk cId="963554546" sldId="324"/>
            <ac:spMk id="7" creationId="{4297F4EB-C083-26B9-BF0A-D5C3BF365AA1}"/>
          </ac:spMkLst>
        </pc:spChg>
        <pc:spChg chg="mod">
          <ac:chgData name="Juliana Louceiro" userId="9a66b88d-793f-4467-a734-447c2619d15b" providerId="ADAL" clId="{B6495439-85FC-42ED-B4AC-44AB6234DAEA}" dt="2025-09-24T11:47:36.481" v="6" actId="1076"/>
          <ac:spMkLst>
            <pc:docMk/>
            <pc:sldMk cId="963554546" sldId="324"/>
            <ac:spMk id="10" creationId="{2BD05072-D765-FA28-DAE3-A55F17E4E71F}"/>
          </ac:spMkLst>
        </pc:spChg>
        <pc:spChg chg="mod">
          <ac:chgData name="Juliana Louceiro" userId="9a66b88d-793f-4467-a734-447c2619d15b" providerId="ADAL" clId="{B6495439-85FC-42ED-B4AC-44AB6234DAEA}" dt="2025-09-24T11:48:59.426" v="16"/>
          <ac:spMkLst>
            <pc:docMk/>
            <pc:sldMk cId="963554546" sldId="324"/>
            <ac:spMk id="12" creationId="{5B5A2EBE-0DF8-6996-6F05-7BFA73E818CE}"/>
          </ac:spMkLst>
        </pc:spChg>
        <pc:spChg chg="mod">
          <ac:chgData name="Juliana Louceiro" userId="9a66b88d-793f-4467-a734-447c2619d15b" providerId="ADAL" clId="{B6495439-85FC-42ED-B4AC-44AB6234DAEA}" dt="2025-09-24T11:49:11.789" v="21" actId="1076"/>
          <ac:spMkLst>
            <pc:docMk/>
            <pc:sldMk cId="963554546" sldId="324"/>
            <ac:spMk id="13" creationId="{F9DEEF9D-055A-E0B7-793D-613565BC8E80}"/>
          </ac:spMkLst>
        </pc:spChg>
        <pc:spChg chg="mod">
          <ac:chgData name="Juliana Louceiro" userId="9a66b88d-793f-4467-a734-447c2619d15b" providerId="ADAL" clId="{B6495439-85FC-42ED-B4AC-44AB6234DAEA}" dt="2025-09-24T11:51:08.186" v="37" actId="1076"/>
          <ac:spMkLst>
            <pc:docMk/>
            <pc:sldMk cId="963554546" sldId="324"/>
            <ac:spMk id="15" creationId="{AAE4DBC9-7380-6FB4-2E52-3C97B10799C9}"/>
          </ac:spMkLst>
        </pc:spChg>
        <pc:spChg chg="mod">
          <ac:chgData name="Juliana Louceiro" userId="9a66b88d-793f-4467-a734-447c2619d15b" providerId="ADAL" clId="{B6495439-85FC-42ED-B4AC-44AB6234DAEA}" dt="2025-09-24T11:48:59.426" v="16"/>
          <ac:spMkLst>
            <pc:docMk/>
            <pc:sldMk cId="963554546" sldId="324"/>
            <ac:spMk id="18" creationId="{280DDC29-8336-E146-6416-0D11780AE1B3}"/>
          </ac:spMkLst>
        </pc:spChg>
        <pc:spChg chg="mod">
          <ac:chgData name="Juliana Louceiro" userId="9a66b88d-793f-4467-a734-447c2619d15b" providerId="ADAL" clId="{B6495439-85FC-42ED-B4AC-44AB6234DAEA}" dt="2025-09-24T11:49:03.518" v="17" actId="1076"/>
          <ac:spMkLst>
            <pc:docMk/>
            <pc:sldMk cId="963554546" sldId="324"/>
            <ac:spMk id="19" creationId="{E21AB627-7E09-F523-6253-610AEF5B6370}"/>
          </ac:spMkLst>
        </pc:spChg>
        <pc:spChg chg="mod">
          <ac:chgData name="Juliana Louceiro" userId="9a66b88d-793f-4467-a734-447c2619d15b" providerId="ADAL" clId="{B6495439-85FC-42ED-B4AC-44AB6234DAEA}" dt="2025-09-24T11:48:59.426" v="16"/>
          <ac:spMkLst>
            <pc:docMk/>
            <pc:sldMk cId="963554546" sldId="324"/>
            <ac:spMk id="20" creationId="{CE5B24DD-9197-216D-6338-F14B10E77DCF}"/>
          </ac:spMkLst>
        </pc:spChg>
        <pc:spChg chg="mod">
          <ac:chgData name="Juliana Louceiro" userId="9a66b88d-793f-4467-a734-447c2619d15b" providerId="ADAL" clId="{B6495439-85FC-42ED-B4AC-44AB6234DAEA}" dt="2025-09-24T11:49:08.419" v="19"/>
          <ac:spMkLst>
            <pc:docMk/>
            <pc:sldMk cId="963554546" sldId="324"/>
            <ac:spMk id="22" creationId="{BD845A6F-D865-B3DC-54F5-46BC27D93A18}"/>
          </ac:spMkLst>
        </pc:spChg>
        <pc:spChg chg="mod">
          <ac:chgData name="Juliana Louceiro" userId="9a66b88d-793f-4467-a734-447c2619d15b" providerId="ADAL" clId="{B6495439-85FC-42ED-B4AC-44AB6234DAEA}" dt="2025-09-24T11:49:08.419" v="19"/>
          <ac:spMkLst>
            <pc:docMk/>
            <pc:sldMk cId="963554546" sldId="324"/>
            <ac:spMk id="23" creationId="{9A6C76D5-C935-138D-2A66-E26743D9ADEC}"/>
          </ac:spMkLst>
        </pc:spChg>
        <pc:spChg chg="mod">
          <ac:chgData name="Juliana Louceiro" userId="9a66b88d-793f-4467-a734-447c2619d15b" providerId="ADAL" clId="{B6495439-85FC-42ED-B4AC-44AB6234DAEA}" dt="2025-09-24T11:49:47.504" v="29"/>
          <ac:spMkLst>
            <pc:docMk/>
            <pc:sldMk cId="963554546" sldId="324"/>
            <ac:spMk id="24" creationId="{99D8F020-54F7-E5B2-A6B9-90F9BA8035BE}"/>
          </ac:spMkLst>
        </pc:spChg>
        <pc:spChg chg="mod">
          <ac:chgData name="Juliana Louceiro" userId="9a66b88d-793f-4467-a734-447c2619d15b" providerId="ADAL" clId="{B6495439-85FC-42ED-B4AC-44AB6234DAEA}" dt="2025-09-24T11:49:22.628" v="25" actId="20577"/>
          <ac:spMkLst>
            <pc:docMk/>
            <pc:sldMk cId="963554546" sldId="324"/>
            <ac:spMk id="25" creationId="{247D873A-23A9-FAE1-68FF-414ECFCCDC6F}"/>
          </ac:spMkLst>
        </pc:spChg>
        <pc:spChg chg="mod">
          <ac:chgData name="Juliana Louceiro" userId="9a66b88d-793f-4467-a734-447c2619d15b" providerId="ADAL" clId="{B6495439-85FC-42ED-B4AC-44AB6234DAEA}" dt="2025-09-24T11:50:34.646" v="35"/>
          <ac:spMkLst>
            <pc:docMk/>
            <pc:sldMk cId="963554546" sldId="324"/>
            <ac:spMk id="27" creationId="{C4DC9F38-B999-4761-6BEF-D27EAFF3ADAC}"/>
          </ac:spMkLst>
        </pc:spChg>
        <pc:spChg chg="mod">
          <ac:chgData name="Juliana Louceiro" userId="9a66b88d-793f-4467-a734-447c2619d15b" providerId="ADAL" clId="{B6495439-85FC-42ED-B4AC-44AB6234DAEA}" dt="2025-09-24T11:50:34.646" v="35"/>
          <ac:spMkLst>
            <pc:docMk/>
            <pc:sldMk cId="963554546" sldId="324"/>
            <ac:spMk id="28" creationId="{51F02584-CB53-834C-106B-56EB0231CA08}"/>
          </ac:spMkLst>
        </pc:spChg>
        <pc:spChg chg="mod">
          <ac:chgData name="Juliana Louceiro" userId="9a66b88d-793f-4467-a734-447c2619d15b" providerId="ADAL" clId="{B6495439-85FC-42ED-B4AC-44AB6234DAEA}" dt="2025-09-24T11:50:37.873" v="36" actId="1076"/>
          <ac:spMkLst>
            <pc:docMk/>
            <pc:sldMk cId="963554546" sldId="324"/>
            <ac:spMk id="29" creationId="{ECD737FE-0B95-A468-75FE-57D34F62D746}"/>
          </ac:spMkLst>
        </pc:spChg>
        <pc:spChg chg="mod">
          <ac:chgData name="Juliana Louceiro" userId="9a66b88d-793f-4467-a734-447c2619d15b" providerId="ADAL" clId="{B6495439-85FC-42ED-B4AC-44AB6234DAEA}" dt="2025-09-24T11:50:34.646" v="35"/>
          <ac:spMkLst>
            <pc:docMk/>
            <pc:sldMk cId="963554546" sldId="324"/>
            <ac:spMk id="30" creationId="{6B3F0528-8F74-9DB7-CCD5-37EF13A39FF0}"/>
          </ac:spMkLst>
        </pc:spChg>
        <pc:grpChg chg="add mod">
          <ac:chgData name="Juliana Louceiro" userId="9a66b88d-793f-4467-a734-447c2619d15b" providerId="ADAL" clId="{B6495439-85FC-42ED-B4AC-44AB6234DAEA}" dt="2025-09-24T11:47:19.618" v="3" actId="1076"/>
          <ac:grpSpMkLst>
            <pc:docMk/>
            <pc:sldMk cId="963554546" sldId="324"/>
            <ac:grpSpMk id="2" creationId="{BE6D22E5-2C96-B79A-18D1-EE62E0E17C7B}"/>
          </ac:grpSpMkLst>
        </pc:grpChg>
        <pc:grpChg chg="add mod">
          <ac:chgData name="Juliana Louceiro" userId="9a66b88d-793f-4467-a734-447c2619d15b" providerId="ADAL" clId="{B6495439-85FC-42ED-B4AC-44AB6234DAEA}" dt="2025-09-24T11:48:59.426" v="16"/>
          <ac:grpSpMkLst>
            <pc:docMk/>
            <pc:sldMk cId="963554546" sldId="324"/>
            <ac:grpSpMk id="8" creationId="{9C5B5BBD-59A9-8C2F-3D7D-4C99B2E6360B}"/>
          </ac:grpSpMkLst>
        </pc:grpChg>
        <pc:grpChg chg="add mod">
          <ac:chgData name="Juliana Louceiro" userId="9a66b88d-793f-4467-a734-447c2619d15b" providerId="ADAL" clId="{B6495439-85FC-42ED-B4AC-44AB6234DAEA}" dt="2025-09-24T11:49:18.693" v="22" actId="1076"/>
          <ac:grpSpMkLst>
            <pc:docMk/>
            <pc:sldMk cId="963554546" sldId="324"/>
            <ac:grpSpMk id="21" creationId="{0B18283E-6F78-6A9E-8403-558808F6F312}"/>
          </ac:grpSpMkLst>
        </pc:grpChg>
        <pc:grpChg chg="add mod">
          <ac:chgData name="Juliana Louceiro" userId="9a66b88d-793f-4467-a734-447c2619d15b" providerId="ADAL" clId="{B6495439-85FC-42ED-B4AC-44AB6234DAEA}" dt="2025-09-24T11:50:34.646" v="35"/>
          <ac:grpSpMkLst>
            <pc:docMk/>
            <pc:sldMk cId="963554546" sldId="324"/>
            <ac:grpSpMk id="26" creationId="{41A33384-FB4F-AE4C-9D95-CC41CBAAF9D1}"/>
          </ac:grpSpMkLst>
        </pc:grpChg>
        <pc:picChg chg="del mod">
          <ac:chgData name="Juliana Louceiro" userId="9a66b88d-793f-4467-a734-447c2619d15b" providerId="ADAL" clId="{B6495439-85FC-42ED-B4AC-44AB6234DAEA}" dt="2025-09-24T11:47:55.284" v="8" actId="478"/>
          <ac:picMkLst>
            <pc:docMk/>
            <pc:sldMk cId="963554546" sldId="324"/>
            <ac:picMk id="9" creationId="{EB4F4ACE-5B36-9689-FC45-D4155CD6397A}"/>
          </ac:picMkLst>
        </pc:picChg>
        <pc:picChg chg="del">
          <ac:chgData name="Juliana Louceiro" userId="9a66b88d-793f-4467-a734-447c2619d15b" providerId="ADAL" clId="{B6495439-85FC-42ED-B4AC-44AB6234DAEA}" dt="2025-09-24T11:48:14.194" v="11" actId="478"/>
          <ac:picMkLst>
            <pc:docMk/>
            <pc:sldMk cId="963554546" sldId="324"/>
            <ac:picMk id="11" creationId="{63B3900E-D31D-599D-177A-1380917F58AE}"/>
          </ac:picMkLst>
        </pc:picChg>
        <pc:picChg chg="del">
          <ac:chgData name="Juliana Louceiro" userId="9a66b88d-793f-4467-a734-447c2619d15b" providerId="ADAL" clId="{B6495439-85FC-42ED-B4AC-44AB6234DAEA}" dt="2025-09-24T11:49:07.497" v="18" actId="478"/>
          <ac:picMkLst>
            <pc:docMk/>
            <pc:sldMk cId="963554546" sldId="324"/>
            <ac:picMk id="14" creationId="{D4507796-06DB-A2C5-65F0-22610485B88B}"/>
          </ac:picMkLst>
        </pc:picChg>
        <pc:picChg chg="del">
          <ac:chgData name="Juliana Louceiro" userId="9a66b88d-793f-4467-a734-447c2619d15b" providerId="ADAL" clId="{B6495439-85FC-42ED-B4AC-44AB6234DAEA}" dt="2025-09-24T11:49:53.673" v="30" actId="478"/>
          <ac:picMkLst>
            <pc:docMk/>
            <pc:sldMk cId="963554546" sldId="324"/>
            <ac:picMk id="16" creationId="{F0DAE821-FD97-930C-48FA-F3A7D597D232}"/>
          </ac:picMkLst>
        </pc:picChg>
      </pc:sldChg>
      <pc:sldChg chg="modSp mod">
        <pc:chgData name="Juliana Louceiro" userId="9a66b88d-793f-4467-a734-447c2619d15b" providerId="ADAL" clId="{B6495439-85FC-42ED-B4AC-44AB6234DAEA}" dt="2025-09-25T07:48:04.051" v="57" actId="20577"/>
        <pc:sldMkLst>
          <pc:docMk/>
          <pc:sldMk cId="3623286081" sldId="326"/>
        </pc:sldMkLst>
        <pc:spChg chg="mod">
          <ac:chgData name="Juliana Louceiro" userId="9a66b88d-793f-4467-a734-447c2619d15b" providerId="ADAL" clId="{B6495439-85FC-42ED-B4AC-44AB6234DAEA}" dt="2025-09-25T07:48:04.051" v="57" actId="20577"/>
          <ac:spMkLst>
            <pc:docMk/>
            <pc:sldMk cId="3623286081" sldId="326"/>
            <ac:spMk id="3" creationId="{423FBE52-A975-CE1B-5BBE-27C61C00AA06}"/>
          </ac:spMkLst>
        </pc:spChg>
      </pc:sldChg>
      <pc:sldChg chg="modSp mod">
        <pc:chgData name="Juliana Louceiro" userId="9a66b88d-793f-4467-a734-447c2619d15b" providerId="ADAL" clId="{B6495439-85FC-42ED-B4AC-44AB6234DAEA}" dt="2025-09-25T07:50:40.645" v="69" actId="208"/>
        <pc:sldMkLst>
          <pc:docMk/>
          <pc:sldMk cId="3687343426" sldId="327"/>
        </pc:sldMkLst>
        <pc:spChg chg="mod">
          <ac:chgData name="Juliana Louceiro" userId="9a66b88d-793f-4467-a734-447c2619d15b" providerId="ADAL" clId="{B6495439-85FC-42ED-B4AC-44AB6234DAEA}" dt="2025-09-25T07:50:40.645" v="69" actId="208"/>
          <ac:spMkLst>
            <pc:docMk/>
            <pc:sldMk cId="3687343426" sldId="327"/>
            <ac:spMk id="3" creationId="{3624516F-291C-E169-67D5-5C53346B7B13}"/>
          </ac:spMkLst>
        </pc:spChg>
      </pc:sldChg>
      <pc:sldChg chg="modSp mod">
        <pc:chgData name="Juliana Louceiro" userId="9a66b88d-793f-4467-a734-447c2619d15b" providerId="ADAL" clId="{B6495439-85FC-42ED-B4AC-44AB6234DAEA}" dt="2025-09-24T11:52:29.514" v="55" actId="20577"/>
        <pc:sldMkLst>
          <pc:docMk/>
          <pc:sldMk cId="2754769628" sldId="329"/>
        </pc:sldMkLst>
        <pc:spChg chg="mod">
          <ac:chgData name="Juliana Louceiro" userId="9a66b88d-793f-4467-a734-447c2619d15b" providerId="ADAL" clId="{B6495439-85FC-42ED-B4AC-44AB6234DAEA}" dt="2025-09-24T11:52:29.514" v="55" actId="20577"/>
          <ac:spMkLst>
            <pc:docMk/>
            <pc:sldMk cId="2754769628" sldId="329"/>
            <ac:spMk id="3" creationId="{B69A91E7-B505-C582-844A-7252BBD81619}"/>
          </ac:spMkLst>
        </pc:spChg>
      </pc:sldChg>
      <pc:sldChg chg="modSp mod">
        <pc:chgData name="Juliana Louceiro" userId="9a66b88d-793f-4467-a734-447c2619d15b" providerId="ADAL" clId="{B6495439-85FC-42ED-B4AC-44AB6234DAEA}" dt="2025-09-25T08:39:39.126" v="172" actId="20577"/>
        <pc:sldMkLst>
          <pc:docMk/>
          <pc:sldMk cId="163154563" sldId="349"/>
        </pc:sldMkLst>
        <pc:spChg chg="mod">
          <ac:chgData name="Juliana Louceiro" userId="9a66b88d-793f-4467-a734-447c2619d15b" providerId="ADAL" clId="{B6495439-85FC-42ED-B4AC-44AB6234DAEA}" dt="2025-09-25T08:39:39.126" v="172" actId="20577"/>
          <ac:spMkLst>
            <pc:docMk/>
            <pc:sldMk cId="163154563" sldId="349"/>
            <ac:spMk id="2" creationId="{5D170BCC-4181-8BB6-B85E-A32591FCBD4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C6A42913-CE3F-401E-92E8-8C7F43FDF9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C50A29E2-AF6F-4BFD-B720-CB083FD66C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2E094-694D-4F08-B3A5-F4C16E30709C}" type="datetimeFigureOut">
              <a:rPr lang="pt-PT" smtClean="0"/>
              <a:t>24/09/2025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C93A5D6A-9C7A-470A-995F-F9AE5E776D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12657C4-DBEA-4FED-8970-09376406D1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116AC-9CDA-4AE9-8AFA-66C620143BE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4588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70B4D-4042-4C94-A639-C9937DF925B5}" type="datetimeFigureOut">
              <a:rPr lang="pt-PT" smtClean="0"/>
              <a:t>24/09/2025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32BB1-54ED-45A2-83D4-A74CEE89F29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9811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32BB1-54ED-45A2-83D4-A74CEE89F292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362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32BB1-54ED-45A2-83D4-A74CEE89F292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237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32BB1-54ED-45A2-83D4-A74CEE89F292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0328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32BB1-54ED-45A2-83D4-A74CEE89F292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51352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204152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068663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31660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9463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&#10;&#10;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5996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856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Aptos ExtraBold" panose="020F0502020204030204" pitchFamily="34" charset="0"/>
              </a:defRPr>
            </a:lvl1pPr>
          </a:lstStyle>
          <a:p>
            <a:pPr lvl="0"/>
            <a:r>
              <a:rPr lang="pt-PT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369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2000" b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 lvl="0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533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2000" b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469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5815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0716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74171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3517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35639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&#10;&#10;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0734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&#10;&#10;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&#10;&#10;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BIG TITLE</a:t>
            </a:r>
            <a:endParaRPr lang="pt-PT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0663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m 9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81172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6350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2856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19388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8058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331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err="1"/>
              <a:t>Image</a:t>
            </a:r>
            <a:endParaRPr lang="pt-PT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61464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&#10;&#10;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b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222240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273444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Aptos ExtraBold" panose="020B0004020202020204" pitchFamily="34" charset="0"/>
              </a:defRPr>
            </a:lvl1pPr>
          </a:lstStyle>
          <a:p>
            <a:pPr lvl="0"/>
            <a:r>
              <a:rPr lang="pt-PT" b="1"/>
              <a:t>THANK YOU!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>
                <a:solidFill>
                  <a:srgbClr val="283143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04698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&#10;&#10;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Aptos ExtraBold" panose="020B0004020202020204" pitchFamily="34" charset="0"/>
              </a:defRPr>
            </a:lvl1pPr>
          </a:lstStyle>
          <a:p>
            <a:pPr lvl="0"/>
            <a:r>
              <a:rPr lang="pt-PT" b="1"/>
              <a:t>THANK YOU!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rgbClr val="5B6F97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55120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ver">
  <p:cSld name="1_Cov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0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10178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ver">
  <p:cSld name="3_Cov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1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61193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ver">
  <p:cSld name="2_Cov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2" descr="Uma imagem com texto, Cara humana, vestuário, mulher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2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2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0718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ver">
  <p:cSld name="4_Cov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3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3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4683125" cy="62372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400298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ver">
  <p:cSld name="5_Cov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4"/>
          <p:cNvSpPr txBox="1">
            <a:spLocks noGrp="1"/>
          </p:cNvSpPr>
          <p:nvPr>
            <p:ph type="body" idx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2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4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6170344" cy="5426015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8903949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able of Contents">
  <p:cSld name="2_Table of Conten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5"/>
          <p:cNvSpPr>
            <a:spLocks noGrp="1"/>
          </p:cNvSpPr>
          <p:nvPr>
            <p:ph type="pic" idx="3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2744060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43573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09093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text 01">
  <p:cSld name="1_Title and text 0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38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38010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text 01">
  <p:cSld name="2_Title and text 0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3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body" idx="2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64433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 01">
  <p:cSld name="Title and Image 0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0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40"/>
          <p:cNvSpPr>
            <a:spLocks noGrp="1"/>
          </p:cNvSpPr>
          <p:nvPr>
            <p:ph type="pic" idx="2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3520653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4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body" idx="2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body" idx="3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75312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ext">
  <p:cSld name="Image and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42" descr="Uma imagem com símbolo, Gráficos, design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58" y="49500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2"/>
          <p:cNvSpPr txBox="1">
            <a:spLocks noGrp="1"/>
          </p:cNvSpPr>
          <p:nvPr>
            <p:ph type="body" idx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body" idx="2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42"/>
          <p:cNvSpPr>
            <a:spLocks noGrp="1"/>
          </p:cNvSpPr>
          <p:nvPr>
            <p:ph type="pic" idx="3"/>
          </p:nvPr>
        </p:nvSpPr>
        <p:spPr>
          <a:xfrm>
            <a:off x="858" y="-33250"/>
            <a:ext cx="4567367" cy="6924502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613450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and text 01">
  <p:cSld name="Big title and text 0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43" descr="Uma imagem com símbolo, Gráficos, logótip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43" descr="Uma imagem com captura de ecrã, Gráficos, design gráfico, escuridão&#10;&#10;Os conteúdos gerados por IA poderão estar incorretos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43"/>
          <p:cNvSpPr txBox="1">
            <a:spLocks noGrp="1"/>
          </p:cNvSpPr>
          <p:nvPr>
            <p:ph type="body" idx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body" idx="2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2998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1">
  <p:cSld name="Text Slide 0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44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4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06973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2">
  <p:cSld name="Text Slide 02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5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p45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5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45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45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78909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3">
  <p:cSld name="Text Slide 03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6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 w="12700" cap="flat" cmpd="sng">
            <a:solidFill>
              <a:srgbClr val="A47BB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46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6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46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46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73553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1">
  <p:cSld name="Content Image Slide 0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7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7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47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47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7095537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2">
  <p:cSld name="Content Image Slide 02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8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8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48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48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6297773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3">
  <p:cSld name="Content Image Slide 03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9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9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49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49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6042517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topics Image Slide 01">
  <p:cSld name="3 topics Image Slide 0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0"/>
          <p:cNvSpPr txBox="1">
            <a:spLocks noGrp="1"/>
          </p:cNvSpPr>
          <p:nvPr>
            <p:ph type="body" idx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50"/>
          <p:cNvSpPr txBox="1">
            <a:spLocks noGrp="1"/>
          </p:cNvSpPr>
          <p:nvPr>
            <p:ph type="body" idx="2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50"/>
          <p:cNvSpPr/>
          <p:nvPr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0"/>
          <p:cNvSpPr/>
          <p:nvPr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0"/>
          <p:cNvSpPr/>
          <p:nvPr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0"/>
          <p:cNvSpPr>
            <a:spLocks noGrp="1"/>
          </p:cNvSpPr>
          <p:nvPr>
            <p:ph type="pic" idx="3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50"/>
          <p:cNvSpPr txBox="1">
            <a:spLocks noGrp="1"/>
          </p:cNvSpPr>
          <p:nvPr>
            <p:ph type="body" idx="4"/>
          </p:nvPr>
        </p:nvSpPr>
        <p:spPr>
          <a:xfrm>
            <a:off x="362082" y="253012"/>
            <a:ext cx="9059010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50"/>
          <p:cNvSpPr txBox="1">
            <a:spLocks noGrp="1"/>
          </p:cNvSpPr>
          <p:nvPr>
            <p:ph type="body" idx="5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50"/>
          <p:cNvSpPr txBox="1">
            <a:spLocks noGrp="1"/>
          </p:cNvSpPr>
          <p:nvPr>
            <p:ph type="body" idx="6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50"/>
          <p:cNvSpPr txBox="1">
            <a:spLocks noGrp="1"/>
          </p:cNvSpPr>
          <p:nvPr>
            <p:ph type="body" idx="7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50"/>
          <p:cNvSpPr txBox="1">
            <a:spLocks noGrp="1"/>
          </p:cNvSpPr>
          <p:nvPr>
            <p:ph type="body" idx="8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39419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Title">
  <p:cSld name="Background Titl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1" descr="Uma imagem com captura de ecrã, Gráficos, text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51"/>
          <p:cNvSpPr txBox="1">
            <a:spLocks noGrp="1"/>
          </p:cNvSpPr>
          <p:nvPr>
            <p:ph type="body" idx="2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13141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d Slide">
  <p:cSld name="1_End Slid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2"/>
          <p:cNvSpPr txBox="1">
            <a:spLocks noGrp="1"/>
          </p:cNvSpPr>
          <p:nvPr>
            <p:ph type="body" idx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6100"/>
              <a:buFont typeface="Arial"/>
              <a:buNone/>
              <a:defRPr sz="61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52"/>
          <p:cNvSpPr txBox="1">
            <a:spLocks noGrp="1"/>
          </p:cNvSpPr>
          <p:nvPr>
            <p:ph type="body" idx="2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82052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3" descr="Uma imagem com texto, captura de ecrã, Gráficos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3"/>
          <p:cNvSpPr txBox="1">
            <a:spLocks noGrp="1"/>
          </p:cNvSpPr>
          <p:nvPr>
            <p:ph type="body" idx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6100"/>
              <a:buFont typeface="Arial"/>
              <a:buNone/>
              <a:defRPr sz="61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53"/>
          <p:cNvSpPr txBox="1">
            <a:spLocks noGrp="1"/>
          </p:cNvSpPr>
          <p:nvPr>
            <p:ph type="body" idx="2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14148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66595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75725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26157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68CE28D-0B7D-F186-E62F-BB29DB7E80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637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DADE4A5-3B93-A9FA-17CD-32F71F175E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4561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4C52560C-92D0-86D2-A8A5-E1E28007B7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7994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9A06894-ABA5-55E7-5732-4D5207CC58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268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&#10;&#10;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7" name="Imagem 6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3422D79-C071-CF36-EB09-E09F96ED1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253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5" name="Imagem 4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73A9BF6-6A9D-CCBD-FE8F-DBE8BB0320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5242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B8C28769-9B41-3F0D-FAB9-1B299E9EB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841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940961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57415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07446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696240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397225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847872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7647378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&#10;&#10;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4946662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&#10;&#10;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&#10;&#10;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BIG 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1282245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m 9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0096088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5347338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941831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0726708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533169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019869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1660673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&#10;&#10;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157034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F83FD3E8-7295-8B72-9C2C-37F4837C1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913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&#10;&#10;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2F288939-FC5F-9AC4-0CA8-AE6E494984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3445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3_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520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slideLayout" Target="../slideLayouts/slideLayout5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79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slideLayout" Target="../slideLayouts/slideLayout78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76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45" r:id="rId2"/>
    <p:sldLayoutId id="2147483739" r:id="rId3"/>
    <p:sldLayoutId id="2147483746" r:id="rId4"/>
    <p:sldLayoutId id="2147483738" r:id="rId5"/>
    <p:sldLayoutId id="2147483740" r:id="rId6"/>
    <p:sldLayoutId id="2147483741" r:id="rId7"/>
    <p:sldLayoutId id="2147483692" r:id="rId8"/>
    <p:sldLayoutId id="2147483710" r:id="rId9"/>
    <p:sldLayoutId id="2147483715" r:id="rId10"/>
    <p:sldLayoutId id="2147483742" r:id="rId11"/>
    <p:sldLayoutId id="2147483743" r:id="rId12"/>
    <p:sldLayoutId id="2147483718" r:id="rId13"/>
    <p:sldLayoutId id="2147483719" r:id="rId14"/>
    <p:sldLayoutId id="2147483720" r:id="rId15"/>
    <p:sldLayoutId id="2147483721" r:id="rId16"/>
    <p:sldLayoutId id="2147483701" r:id="rId17"/>
    <p:sldLayoutId id="2147483727" r:id="rId18"/>
    <p:sldLayoutId id="2147483728" r:id="rId19"/>
    <p:sldLayoutId id="2147483711" r:id="rId20"/>
    <p:sldLayoutId id="2147483730" r:id="rId21"/>
    <p:sldLayoutId id="2147483731" r:id="rId22"/>
    <p:sldLayoutId id="2147483699" r:id="rId23"/>
    <p:sldLayoutId id="2147483712" r:id="rId24"/>
    <p:sldLayoutId id="2147483744" r:id="rId25"/>
    <p:sldLayoutId id="2147483737" r:id="rId2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792186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  <p:sldLayoutId id="2147483770" r:id="rId23"/>
    <p:sldLayoutId id="2147483771" r:id="rId24"/>
    <p:sldLayoutId id="2147483772" r:id="rId25"/>
    <p:sldLayoutId id="2147483773" r:id="rId26"/>
    <p:sldLayoutId id="2147483774" r:id="rId2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751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co-laborate/7269014958/in/set-72157629894069392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sebubbles.com/blog/effective-self-evaluation-techniques-guide" TargetMode="External"/><Relationship Id="rId3" Type="http://schemas.openxmlformats.org/officeDocument/2006/relationships/hyperlink" Target="https://asana.com/resources/process-mapping" TargetMode="External"/><Relationship Id="rId7" Type="http://schemas.openxmlformats.org/officeDocument/2006/relationships/hyperlink" Target="https://www.solarpowereurope.org/insights/outlooks/global-market-outlook-for-solar-power-2023-2027/detail" TargetMode="External"/><Relationship Id="rId2" Type="http://schemas.openxmlformats.org/officeDocument/2006/relationships/hyperlink" Target="https://doi.org/10.4018/978-1-5225-2808-1.ch005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doi.org/10.3390/electronics14061159" TargetMode="External"/><Relationship Id="rId5" Type="http://schemas.openxmlformats.org/officeDocument/2006/relationships/hyperlink" Target="https://www.nextgenlearning.org/articles/getting-to-know-you-learner-profiles-for-personalization" TargetMode="External"/><Relationship Id="rId4" Type="http://schemas.openxmlformats.org/officeDocument/2006/relationships/hyperlink" Target="https://www.oecd.org/en/publications/assessing-and-anticipating-skills-for-the-green-transition_28fa0bb5-en.html" TargetMode="External"/><Relationship Id="rId9" Type="http://schemas.openxmlformats.org/officeDocument/2006/relationships/hyperlink" Target="https://thirst.io/blog/how-to-identify-skills-gaps-2025-guide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00D05F31-03FA-C3E5-899D-B5939BD858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313" y="3333777"/>
            <a:ext cx="6039697" cy="1762299"/>
          </a:xfrm>
        </p:spPr>
        <p:txBody>
          <a:bodyPr lIns="91440" tIns="45720" rIns="91440" bIns="45720" anchor="t"/>
          <a:lstStyle/>
          <a:p>
            <a:r>
              <a:rPr lang="en-GB" noProof="0" dirty="0" err="1">
                <a:latin typeface="Calibri"/>
                <a:ea typeface="Calibri"/>
                <a:cs typeface="Calibri"/>
              </a:rPr>
              <a:t>Módulo</a:t>
            </a:r>
            <a:r>
              <a:rPr lang="en-GB" noProof="0" dirty="0">
                <a:latin typeface="Calibri"/>
                <a:ea typeface="Calibri"/>
                <a:cs typeface="Calibri"/>
              </a:rPr>
              <a:t> 2: </a:t>
            </a:r>
          </a:p>
          <a:p>
            <a:r>
              <a:rPr lang="en-GB" noProof="0" dirty="0" err="1">
                <a:latin typeface="Calibri"/>
                <a:ea typeface="Calibri"/>
                <a:cs typeface="Calibri"/>
              </a:rPr>
              <a:t>Competências</a:t>
            </a:r>
            <a:r>
              <a:rPr lang="en-GB" noProof="0" dirty="0">
                <a:latin typeface="Calibri"/>
                <a:ea typeface="Calibri"/>
                <a:cs typeface="Calibri"/>
              </a:rPr>
              <a:t> e </a:t>
            </a:r>
            <a:r>
              <a:rPr lang="en-GB" noProof="0" dirty="0" err="1">
                <a:latin typeface="Calibri"/>
                <a:ea typeface="Calibri"/>
                <a:cs typeface="Calibri"/>
              </a:rPr>
              <a:t>necessidades</a:t>
            </a:r>
            <a:r>
              <a:rPr lang="en-GB" noProof="0" dirty="0">
                <a:latin typeface="Calibri"/>
                <a:ea typeface="Calibri"/>
                <a:cs typeface="Calibri"/>
              </a:rPr>
              <a:t> </a:t>
            </a:r>
            <a:r>
              <a:rPr lang="en-GB" noProof="0" dirty="0" err="1">
                <a:latin typeface="Calibri"/>
                <a:ea typeface="Calibri"/>
                <a:cs typeface="Calibri"/>
              </a:rPr>
              <a:t>próprias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7768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468B2-C479-72C7-C37A-45F50DD30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BD05072-D765-FA28-DAE3-A55F17E4E71F}"/>
              </a:ext>
            </a:extLst>
          </p:cNvPr>
          <p:cNvSpPr txBox="1"/>
          <p:nvPr/>
        </p:nvSpPr>
        <p:spPr>
          <a:xfrm>
            <a:off x="257368" y="2169103"/>
            <a:ext cx="5114735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69010" indent="-283210">
              <a:buFont typeface="Wingdings"/>
              <a:buChar char="ü"/>
            </a:pPr>
            <a:r>
              <a:rPr lang="pt-PT" sz="1600" noProof="0" dirty="0"/>
              <a:t>Pesquisar, num ou mais setores relevantes para a participante</a:t>
            </a:r>
          </a:p>
          <a:p>
            <a:pPr marL="969010" indent="-283210">
              <a:buFont typeface="Wingdings"/>
              <a:buChar char="ü"/>
            </a:pPr>
            <a:r>
              <a:rPr lang="pt-PT" sz="1600" noProof="0" dirty="0"/>
              <a:t>Explorar as demandas atuais e futuras, por competências</a:t>
            </a:r>
            <a:endParaRPr lang="pt-PT" sz="1600" noProof="0" dirty="0">
              <a:ea typeface="Calibri" panose="020F0502020204030204"/>
              <a:cs typeface="Calibri" panose="020F0502020204030204"/>
            </a:endParaRPr>
          </a:p>
          <a:p>
            <a:pPr marL="969010" indent="-283210">
              <a:buFont typeface="Wingdings"/>
              <a:buChar char="ü"/>
            </a:pPr>
            <a:r>
              <a:rPr lang="pt-PT" sz="1600" noProof="0" dirty="0">
                <a:ea typeface="Calibri" panose="020F0502020204030204"/>
                <a:cs typeface="Calibri" panose="020F0502020204030204"/>
              </a:rPr>
              <a:t>Explorar os setores com escassez de competências</a:t>
            </a:r>
          </a:p>
          <a:p>
            <a:pPr marL="969010" indent="-283210">
              <a:buFont typeface="Wingdings"/>
              <a:buChar char="ü"/>
            </a:pPr>
            <a:r>
              <a:rPr lang="pt-PT" sz="1600" noProof="0" dirty="0">
                <a:ea typeface="Calibri" panose="020F0502020204030204"/>
                <a:cs typeface="Calibri" panose="020F0502020204030204"/>
              </a:rPr>
              <a:t>Necessidades dos setores digital e verde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DEEF9D-055A-E0B7-793D-613565BC8E80}"/>
              </a:ext>
            </a:extLst>
          </p:cNvPr>
          <p:cNvSpPr txBox="1"/>
          <p:nvPr/>
        </p:nvSpPr>
        <p:spPr>
          <a:xfrm>
            <a:off x="331239" y="5124815"/>
            <a:ext cx="496699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69010" indent="-283210">
              <a:buFont typeface="Wingdings"/>
              <a:buChar char="ü"/>
            </a:pPr>
            <a:r>
              <a:rPr lang="pt-PT" sz="1600" noProof="0" dirty="0"/>
              <a:t>Tipo de competências</a:t>
            </a:r>
          </a:p>
          <a:p>
            <a:pPr marL="969010" indent="-283210">
              <a:buFont typeface="Wingdings"/>
              <a:buChar char="ü"/>
            </a:pPr>
            <a:r>
              <a:rPr lang="pt-PT" sz="1600" noProof="0" dirty="0">
                <a:ea typeface="Calibri" panose="020F0502020204030204"/>
                <a:cs typeface="Calibri" panose="020F0502020204030204"/>
              </a:rPr>
              <a:t>Fontes de competências</a:t>
            </a:r>
          </a:p>
          <a:p>
            <a:pPr marL="969010" indent="-283210">
              <a:buFont typeface="Wingdings"/>
              <a:buChar char="ü"/>
            </a:pPr>
            <a:r>
              <a:rPr lang="pt-PT" sz="1600" noProof="0" dirty="0">
                <a:ea typeface="Calibri" panose="020F0502020204030204"/>
                <a:cs typeface="Calibri" panose="020F0502020204030204"/>
              </a:rPr>
              <a:t>Da experiência às competências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4DBC9-7380-6FB4-2E52-3C97B10799C9}"/>
              </a:ext>
            </a:extLst>
          </p:cNvPr>
          <p:cNvSpPr txBox="1"/>
          <p:nvPr/>
        </p:nvSpPr>
        <p:spPr>
          <a:xfrm>
            <a:off x="6381053" y="2186596"/>
            <a:ext cx="515360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69010" indent="-283210">
              <a:buFont typeface="Wingdings"/>
              <a:buChar char="ü"/>
            </a:pPr>
            <a:r>
              <a:rPr lang="pt-PT" sz="1600" noProof="0" dirty="0"/>
              <a:t>Comparar as suas competências com as necessidades do setor</a:t>
            </a:r>
          </a:p>
          <a:p>
            <a:pPr marL="969010" indent="-283210">
              <a:buFont typeface="Wingdings"/>
              <a:buChar char="ü"/>
            </a:pPr>
            <a:r>
              <a:rPr lang="pt-PT" sz="1600" noProof="0" dirty="0"/>
              <a:t>Identificar áreas para desenvolvimento</a:t>
            </a:r>
            <a:endParaRPr lang="pt-PT" sz="1600" noProof="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D97C20-5DEF-7EA9-77BE-FCB604A26147}"/>
              </a:ext>
            </a:extLst>
          </p:cNvPr>
          <p:cNvSpPr txBox="1"/>
          <p:nvPr/>
        </p:nvSpPr>
        <p:spPr>
          <a:xfrm>
            <a:off x="6365032" y="5152025"/>
            <a:ext cx="534799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69010" indent="-283210">
              <a:buFont typeface="Wingdings"/>
              <a:buChar char="ü"/>
            </a:pPr>
            <a:r>
              <a:rPr lang="pt-PT" sz="1600" noProof="0" dirty="0"/>
              <a:t>Crie o seu próprio perfil</a:t>
            </a:r>
          </a:p>
        </p:txBody>
      </p:sp>
      <p:sp>
        <p:nvSpPr>
          <p:cNvPr id="5" name="Marcador de Posição do Texto 1">
            <a:extLst>
              <a:ext uri="{FF2B5EF4-FFF2-40B4-BE49-F238E27FC236}">
                <a16:creationId xmlns:a16="http://schemas.microsoft.com/office/drawing/2014/main" id="{DE847411-856E-77DC-1170-FD8F886DE6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081" y="253012"/>
            <a:ext cx="9829323" cy="483986"/>
          </a:xfrm>
        </p:spPr>
        <p:txBody>
          <a:bodyPr/>
          <a:lstStyle/>
          <a:p>
            <a:r>
              <a:rPr lang="pt-PT" sz="2400" noProof="0" dirty="0">
                <a:latin typeface="+mn-lt"/>
              </a:rPr>
              <a:t>MÓDULO 2: </a:t>
            </a:r>
            <a:r>
              <a:rPr lang="pt-PT" sz="2400" noProof="0" dirty="0">
                <a:latin typeface="Calibri"/>
                <a:ea typeface="Calibri"/>
                <a:cs typeface="Calibri"/>
              </a:rPr>
              <a:t>Competências e necessidades próprias</a:t>
            </a:r>
            <a:r>
              <a:rPr lang="pt-PT" sz="2400" noProof="0" dirty="0">
                <a:latin typeface="+mn-lt"/>
              </a:rPr>
              <a:t> – UNIDADES (1h 15 min)</a:t>
            </a:r>
          </a:p>
          <a:p>
            <a:endParaRPr lang="pt-PT" noProof="0" dirty="0"/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BE6D22E5-2C96-B79A-18D1-EE62E0E17C7B}"/>
              </a:ext>
            </a:extLst>
          </p:cNvPr>
          <p:cNvGrpSpPr/>
          <p:nvPr/>
        </p:nvGrpSpPr>
        <p:grpSpPr>
          <a:xfrm>
            <a:off x="588235" y="1228746"/>
            <a:ext cx="4750217" cy="896771"/>
            <a:chOff x="415948" y="1272847"/>
            <a:chExt cx="4750217" cy="896771"/>
          </a:xfrm>
        </p:grpSpPr>
        <p:sp>
          <p:nvSpPr>
            <p:cNvPr id="3" name="Retângulo: Cantos Arredondados 4">
              <a:extLst>
                <a:ext uri="{FF2B5EF4-FFF2-40B4-BE49-F238E27FC236}">
                  <a16:creationId xmlns:a16="http://schemas.microsoft.com/office/drawing/2014/main" id="{39204473-FB97-42EA-753D-694BFAD9C7BB}"/>
                </a:ext>
              </a:extLst>
            </p:cNvPr>
            <p:cNvSpPr/>
            <p:nvPr/>
          </p:nvSpPr>
          <p:spPr>
            <a:xfrm>
              <a:off x="415951" y="1272847"/>
              <a:ext cx="113215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noProof="0" dirty="0"/>
            </a:p>
          </p:txBody>
        </p:sp>
        <p:sp>
          <p:nvSpPr>
            <p:cNvPr id="4" name="Retângulo: Cantos Arredondados 11">
              <a:extLst>
                <a:ext uri="{FF2B5EF4-FFF2-40B4-BE49-F238E27FC236}">
                  <a16:creationId xmlns:a16="http://schemas.microsoft.com/office/drawing/2014/main" id="{A4AE29C1-BE29-7C0E-405C-3958E154B697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noProof="0" dirty="0"/>
            </a:p>
          </p:txBody>
        </p:sp>
        <p:sp>
          <p:nvSpPr>
            <p:cNvPr id="6" name="CaixaDeTexto 18">
              <a:extLst>
                <a:ext uri="{FF2B5EF4-FFF2-40B4-BE49-F238E27FC236}">
                  <a16:creationId xmlns:a16="http://schemas.microsoft.com/office/drawing/2014/main" id="{8FF401DF-F2A7-DCBF-92B5-D6374426E2BF}"/>
                </a:ext>
              </a:extLst>
            </p:cNvPr>
            <p:cNvSpPr txBox="1"/>
            <p:nvPr/>
          </p:nvSpPr>
          <p:spPr>
            <a:xfrm>
              <a:off x="1609237" y="1398066"/>
              <a:ext cx="34086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/>
                <a:t>Competências necessárias no mundo que nos rodeia</a:t>
              </a:r>
              <a:endParaRPr lang="pt-PT" noProof="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4297F4EB-C083-26B9-BF0A-D5C3BF365AA1}"/>
                </a:ext>
              </a:extLst>
            </p:cNvPr>
            <p:cNvSpPr txBox="1"/>
            <p:nvPr/>
          </p:nvSpPr>
          <p:spPr>
            <a:xfrm>
              <a:off x="564209" y="1365997"/>
              <a:ext cx="8967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600" b="1" noProof="0" dirty="0">
                  <a:solidFill>
                    <a:schemeClr val="bg1"/>
                  </a:solidFill>
                </a:rPr>
                <a:t>Unidade</a:t>
              </a:r>
              <a:r>
                <a:rPr lang="pt-PT" b="1" noProof="0" dirty="0">
                  <a:solidFill>
                    <a:schemeClr val="bg1"/>
                  </a:solidFill>
                </a:rPr>
                <a:t> 2.1 </a:t>
              </a:r>
            </a:p>
          </p:txBody>
        </p:sp>
      </p:grpSp>
      <p:grpSp>
        <p:nvGrpSpPr>
          <p:cNvPr id="8" name="Group 11">
            <a:extLst>
              <a:ext uri="{FF2B5EF4-FFF2-40B4-BE49-F238E27FC236}">
                <a16:creationId xmlns:a16="http://schemas.microsoft.com/office/drawing/2014/main" id="{9C5B5BBD-59A9-8C2F-3D7D-4C99B2E6360B}"/>
              </a:ext>
            </a:extLst>
          </p:cNvPr>
          <p:cNvGrpSpPr/>
          <p:nvPr/>
        </p:nvGrpSpPr>
        <p:grpSpPr>
          <a:xfrm>
            <a:off x="592093" y="4106514"/>
            <a:ext cx="4750217" cy="896771"/>
            <a:chOff x="415948" y="1272847"/>
            <a:chExt cx="4750217" cy="896771"/>
          </a:xfrm>
        </p:grpSpPr>
        <p:sp>
          <p:nvSpPr>
            <p:cNvPr id="12" name="Retângulo: Cantos Arredondados 4">
              <a:extLst>
                <a:ext uri="{FF2B5EF4-FFF2-40B4-BE49-F238E27FC236}">
                  <a16:creationId xmlns:a16="http://schemas.microsoft.com/office/drawing/2014/main" id="{5B5A2EBE-0DF8-6996-6F05-7BFA73E818CE}"/>
                </a:ext>
              </a:extLst>
            </p:cNvPr>
            <p:cNvSpPr/>
            <p:nvPr/>
          </p:nvSpPr>
          <p:spPr>
            <a:xfrm>
              <a:off x="415951" y="1272847"/>
              <a:ext cx="113215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noProof="0" dirty="0"/>
            </a:p>
          </p:txBody>
        </p:sp>
        <p:sp>
          <p:nvSpPr>
            <p:cNvPr id="18" name="Retângulo: Cantos Arredondados 11">
              <a:extLst>
                <a:ext uri="{FF2B5EF4-FFF2-40B4-BE49-F238E27FC236}">
                  <a16:creationId xmlns:a16="http://schemas.microsoft.com/office/drawing/2014/main" id="{280DDC29-8336-E146-6416-0D11780AE1B3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noProof="0" dirty="0"/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E21AB627-7E09-F523-6253-610AEF5B6370}"/>
                </a:ext>
              </a:extLst>
            </p:cNvPr>
            <p:cNvSpPr txBox="1"/>
            <p:nvPr/>
          </p:nvSpPr>
          <p:spPr>
            <a:xfrm>
              <a:off x="1605379" y="1504496"/>
              <a:ext cx="3408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 err="1"/>
                <a:t>Auto-mapeamento</a:t>
              </a:r>
              <a:endParaRPr lang="pt-PT" noProof="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CE5B24DD-9197-216D-6338-F14B10E77DCF}"/>
                </a:ext>
              </a:extLst>
            </p:cNvPr>
            <p:cNvSpPr txBox="1"/>
            <p:nvPr/>
          </p:nvSpPr>
          <p:spPr>
            <a:xfrm>
              <a:off x="564209" y="1365997"/>
              <a:ext cx="8967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600" b="1" noProof="0" dirty="0">
                  <a:solidFill>
                    <a:schemeClr val="bg1"/>
                  </a:solidFill>
                </a:rPr>
                <a:t>Unidade</a:t>
              </a:r>
              <a:r>
                <a:rPr lang="pt-PT" b="1" noProof="0" dirty="0">
                  <a:solidFill>
                    <a:schemeClr val="bg1"/>
                  </a:solidFill>
                </a:rPr>
                <a:t> 2.2 </a:t>
              </a:r>
            </a:p>
          </p:txBody>
        </p:sp>
      </p:grpSp>
      <p:grpSp>
        <p:nvGrpSpPr>
          <p:cNvPr id="21" name="Group 11">
            <a:extLst>
              <a:ext uri="{FF2B5EF4-FFF2-40B4-BE49-F238E27FC236}">
                <a16:creationId xmlns:a16="http://schemas.microsoft.com/office/drawing/2014/main" id="{0B18283E-6F78-6A9E-8403-558808F6F312}"/>
              </a:ext>
            </a:extLst>
          </p:cNvPr>
          <p:cNvGrpSpPr/>
          <p:nvPr/>
        </p:nvGrpSpPr>
        <p:grpSpPr>
          <a:xfrm>
            <a:off x="6381053" y="1196675"/>
            <a:ext cx="4750217" cy="896771"/>
            <a:chOff x="415948" y="1272847"/>
            <a:chExt cx="4750217" cy="896771"/>
          </a:xfrm>
        </p:grpSpPr>
        <p:sp>
          <p:nvSpPr>
            <p:cNvPr id="22" name="Retângulo: Cantos Arredondados 4">
              <a:extLst>
                <a:ext uri="{FF2B5EF4-FFF2-40B4-BE49-F238E27FC236}">
                  <a16:creationId xmlns:a16="http://schemas.microsoft.com/office/drawing/2014/main" id="{BD845A6F-D865-B3DC-54F5-46BC27D93A18}"/>
                </a:ext>
              </a:extLst>
            </p:cNvPr>
            <p:cNvSpPr/>
            <p:nvPr/>
          </p:nvSpPr>
          <p:spPr>
            <a:xfrm>
              <a:off x="415951" y="1272847"/>
              <a:ext cx="113215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noProof="0" dirty="0"/>
            </a:p>
          </p:txBody>
        </p:sp>
        <p:sp>
          <p:nvSpPr>
            <p:cNvPr id="23" name="Retângulo: Cantos Arredondados 11">
              <a:extLst>
                <a:ext uri="{FF2B5EF4-FFF2-40B4-BE49-F238E27FC236}">
                  <a16:creationId xmlns:a16="http://schemas.microsoft.com/office/drawing/2014/main" id="{9A6C76D5-C935-138D-2A66-E26743D9ADEC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noProof="0" dirty="0"/>
            </a:p>
          </p:txBody>
        </p:sp>
        <p:sp>
          <p:nvSpPr>
            <p:cNvPr id="24" name="CaixaDeTexto 18">
              <a:extLst>
                <a:ext uri="{FF2B5EF4-FFF2-40B4-BE49-F238E27FC236}">
                  <a16:creationId xmlns:a16="http://schemas.microsoft.com/office/drawing/2014/main" id="{99D8F020-54F7-E5B2-A6B9-90F9BA8035BE}"/>
                </a:ext>
              </a:extLst>
            </p:cNvPr>
            <p:cNvSpPr txBox="1"/>
            <p:nvPr/>
          </p:nvSpPr>
          <p:spPr>
            <a:xfrm>
              <a:off x="1605379" y="1504496"/>
              <a:ext cx="3408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err="1">
                  <a:ea typeface="Calibri"/>
                  <a:cs typeface="Calibri"/>
                </a:rPr>
                <a:t>Preencher</a:t>
              </a:r>
              <a:r>
                <a:rPr lang="en-GB" dirty="0">
                  <a:ea typeface="Calibri"/>
                  <a:cs typeface="Calibri"/>
                </a:rPr>
                <a:t> lacunas</a:t>
              </a:r>
              <a:endParaRPr lang="pt-PT" noProof="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5" name="TextBox 5">
              <a:extLst>
                <a:ext uri="{FF2B5EF4-FFF2-40B4-BE49-F238E27FC236}">
                  <a16:creationId xmlns:a16="http://schemas.microsoft.com/office/drawing/2014/main" id="{247D873A-23A9-FAE1-68FF-414ECFCCDC6F}"/>
                </a:ext>
              </a:extLst>
            </p:cNvPr>
            <p:cNvSpPr txBox="1"/>
            <p:nvPr/>
          </p:nvSpPr>
          <p:spPr>
            <a:xfrm>
              <a:off x="564209" y="1365997"/>
              <a:ext cx="8967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600" b="1" noProof="0" dirty="0">
                  <a:solidFill>
                    <a:schemeClr val="bg1"/>
                  </a:solidFill>
                </a:rPr>
                <a:t>Unidade</a:t>
              </a:r>
              <a:r>
                <a:rPr lang="pt-PT" b="1" noProof="0" dirty="0">
                  <a:solidFill>
                    <a:schemeClr val="bg1"/>
                  </a:solidFill>
                </a:rPr>
                <a:t> 2.</a:t>
              </a:r>
              <a:r>
                <a:rPr lang="pt-PT" b="1" dirty="0">
                  <a:solidFill>
                    <a:schemeClr val="bg1"/>
                  </a:solidFill>
                </a:rPr>
                <a:t>3</a:t>
              </a:r>
              <a:endParaRPr lang="pt-PT" b="1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11">
            <a:extLst>
              <a:ext uri="{FF2B5EF4-FFF2-40B4-BE49-F238E27FC236}">
                <a16:creationId xmlns:a16="http://schemas.microsoft.com/office/drawing/2014/main" id="{41A33384-FB4F-AE4C-9D95-CC41CBAAF9D1}"/>
              </a:ext>
            </a:extLst>
          </p:cNvPr>
          <p:cNvGrpSpPr/>
          <p:nvPr/>
        </p:nvGrpSpPr>
        <p:grpSpPr>
          <a:xfrm>
            <a:off x="6365032" y="4106514"/>
            <a:ext cx="4750217" cy="896771"/>
            <a:chOff x="415948" y="1272847"/>
            <a:chExt cx="4750217" cy="896771"/>
          </a:xfrm>
        </p:grpSpPr>
        <p:sp>
          <p:nvSpPr>
            <p:cNvPr id="27" name="Retângulo: Cantos Arredondados 4">
              <a:extLst>
                <a:ext uri="{FF2B5EF4-FFF2-40B4-BE49-F238E27FC236}">
                  <a16:creationId xmlns:a16="http://schemas.microsoft.com/office/drawing/2014/main" id="{C4DC9F38-B999-4761-6BEF-D27EAFF3ADAC}"/>
                </a:ext>
              </a:extLst>
            </p:cNvPr>
            <p:cNvSpPr/>
            <p:nvPr/>
          </p:nvSpPr>
          <p:spPr>
            <a:xfrm>
              <a:off x="415951" y="1272847"/>
              <a:ext cx="113215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noProof="0" dirty="0"/>
            </a:p>
          </p:txBody>
        </p:sp>
        <p:sp>
          <p:nvSpPr>
            <p:cNvPr id="28" name="Retângulo: Cantos Arredondados 11">
              <a:extLst>
                <a:ext uri="{FF2B5EF4-FFF2-40B4-BE49-F238E27FC236}">
                  <a16:creationId xmlns:a16="http://schemas.microsoft.com/office/drawing/2014/main" id="{51F02584-CB53-834C-106B-56EB0231CA08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noProof="0" dirty="0"/>
            </a:p>
          </p:txBody>
        </p:sp>
        <p:sp>
          <p:nvSpPr>
            <p:cNvPr id="29" name="CaixaDeTexto 18">
              <a:extLst>
                <a:ext uri="{FF2B5EF4-FFF2-40B4-BE49-F238E27FC236}">
                  <a16:creationId xmlns:a16="http://schemas.microsoft.com/office/drawing/2014/main" id="{ECD737FE-0B95-A468-75FE-57D34F62D746}"/>
                </a:ext>
              </a:extLst>
            </p:cNvPr>
            <p:cNvSpPr txBox="1"/>
            <p:nvPr/>
          </p:nvSpPr>
          <p:spPr>
            <a:xfrm>
              <a:off x="1609237" y="1398066"/>
              <a:ext cx="34086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/>
                <a:t>Criar o seu perfil pessoal de aprendizagem</a:t>
              </a:r>
              <a:endParaRPr lang="pt-PT" noProof="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30" name="TextBox 5">
              <a:extLst>
                <a:ext uri="{FF2B5EF4-FFF2-40B4-BE49-F238E27FC236}">
                  <a16:creationId xmlns:a16="http://schemas.microsoft.com/office/drawing/2014/main" id="{6B3F0528-8F74-9DB7-CCD5-37EF13A39FF0}"/>
                </a:ext>
              </a:extLst>
            </p:cNvPr>
            <p:cNvSpPr txBox="1"/>
            <p:nvPr/>
          </p:nvSpPr>
          <p:spPr>
            <a:xfrm>
              <a:off x="564209" y="1365997"/>
              <a:ext cx="8967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600" b="1" noProof="0" dirty="0">
                  <a:solidFill>
                    <a:schemeClr val="bg1"/>
                  </a:solidFill>
                </a:rPr>
                <a:t>Unidade</a:t>
              </a:r>
              <a:r>
                <a:rPr lang="pt-PT" b="1" noProof="0" dirty="0">
                  <a:solidFill>
                    <a:schemeClr val="bg1"/>
                  </a:solidFill>
                </a:rPr>
                <a:t> 2.4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355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80B69C-D41F-7035-5A73-AEFE38861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62677" y="397396"/>
            <a:ext cx="9829323" cy="483986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 que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irá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aprender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neste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módulo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A91E7-B505-C582-844A-7252BBD816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1928" y="1433011"/>
            <a:ext cx="11450304" cy="3897941"/>
          </a:xfrm>
        </p:spPr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1800" b="1" kern="12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Conhecimento</a:t>
            </a:r>
            <a:r>
              <a:rPr lang="en-GB" sz="1800" b="1" kern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Factos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conceitos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informação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adquirida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através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aprendizagem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do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estudo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compreender as políticas de energia renovável ou conhecer as fórmulas do Excel.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1800" b="1" kern="12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Competências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capacidade de aplicar conhecimentos na prática, frequentemente demonstrada através do desempenho.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tabLst/>
              <a:defRPr/>
            </a:pPr>
            <a:r>
              <a:rPr kumimoji="0" lang="pt-PT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Exemplo: criar uma folha de cálculo no Excel, com fórmulas para analisar custos.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tabLst/>
              <a:defRPr/>
            </a:pP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Capacidades - A integração mais ampla de conhecimentos, competências e atitudes (mentalidade/comportamentos) para ter um desempenho eficaz em contextos da vida real.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Tx/>
              <a:tabLst/>
              <a:defRPr/>
            </a:pPr>
            <a:r>
              <a:rPr kumimoji="0" lang="pt-PT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Exemplo: gerir uma equipa de projeto de energia renovável, combinando conhecimentos técnicos, </a:t>
            </a:r>
            <a:r>
              <a:rPr lang="pt-PT" sz="1800" kern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competências</a:t>
            </a:r>
            <a:r>
              <a:rPr kumimoji="0" lang="pt-PT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resolução de problemas e a capacidade de orientar e motivar outras pessoas.</a:t>
            </a:r>
            <a:endParaRPr lang="en-GB" sz="1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76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2128F-07B1-DEA4-0F70-313BE7BE0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44470-A6E5-85C8-D18B-3B80636F70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10059276" cy="1762299"/>
          </a:xfrm>
        </p:spPr>
        <p:txBody>
          <a:bodyPr/>
          <a:lstStyle/>
          <a:p>
            <a:r>
              <a:rPr lang="en-GB" noProof="0" dirty="0"/>
              <a:t>UNIDADE </a:t>
            </a:r>
            <a:r>
              <a:rPr lang="en-GB" dirty="0"/>
              <a:t>2</a:t>
            </a:r>
            <a:r>
              <a:rPr lang="en-GB" noProof="0" dirty="0"/>
              <a:t>.1: </a:t>
            </a:r>
            <a:r>
              <a:rPr lang="pt-PT" noProof="0" dirty="0"/>
              <a:t>Competências necessárias no mundo que nos rodeia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546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A2C39-F7A9-B6FE-0B14-C9F68953E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B7711669-E302-25BD-75C9-475535E5C0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449" y="88900"/>
            <a:ext cx="6655115" cy="1005917"/>
          </a:xfrm>
        </p:spPr>
        <p:txBody>
          <a:bodyPr/>
          <a:lstStyle/>
          <a:p>
            <a:r>
              <a:rPr lang="en-GB" noProof="0" dirty="0"/>
              <a:t> </a:t>
            </a:r>
            <a:r>
              <a:rPr lang="pt-PT" noProof="0" dirty="0"/>
              <a:t>O que são competências e porque são importantes?</a:t>
            </a:r>
            <a:endParaRPr lang="en-GB" noProof="0" dirty="0">
              <a:latin typeface="+mn-lt"/>
            </a:endParaRP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36204BA-A47F-116E-10B3-4EC382776D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pt-PT" sz="1800" noProof="0" dirty="0">
                <a:latin typeface="Calibri"/>
                <a:ea typeface="Calibri"/>
                <a:cs typeface="Calibri"/>
              </a:rPr>
              <a:t>Falamos sobre «competências», mas o que é que isso realmente significa? </a:t>
            </a:r>
            <a:r>
              <a:rPr lang="pt-PT" sz="1800" b="1" noProof="0" dirty="0">
                <a:latin typeface="Calibri"/>
                <a:ea typeface="Calibri"/>
                <a:cs typeface="Calibri"/>
              </a:rPr>
              <a:t>Competências são as coisas que sabe fazer. </a:t>
            </a:r>
            <a:r>
              <a:rPr lang="pt-PT" sz="1800" noProof="0" dirty="0">
                <a:latin typeface="Calibri"/>
                <a:ea typeface="Calibri"/>
                <a:cs typeface="Calibri"/>
              </a:rPr>
              <a:t>Elas podem ser provenientes de empregos, voluntariado, vida quotidiana ou aprendizagem.</a:t>
            </a:r>
          </a:p>
          <a:p>
            <a:r>
              <a:rPr lang="pt-PT" sz="1800" noProof="0" dirty="0">
                <a:latin typeface="Calibri"/>
                <a:ea typeface="Calibri"/>
                <a:cs typeface="Calibri"/>
              </a:rPr>
              <a:t>Algumas são técnicas (como usar uma ferramenta ou um computador). Algumas são transferíveis (como</a:t>
            </a:r>
            <a:r>
              <a:rPr lang="pt-PT" sz="1800" dirty="0">
                <a:latin typeface="Calibri"/>
                <a:ea typeface="Calibri"/>
                <a:cs typeface="Calibri"/>
              </a:rPr>
              <a:t> a</a:t>
            </a:r>
            <a:r>
              <a:rPr lang="pt-PT" sz="1800" noProof="0" dirty="0">
                <a:latin typeface="Calibri"/>
                <a:ea typeface="Calibri"/>
                <a:cs typeface="Calibri"/>
              </a:rPr>
              <a:t> comunicação ou a resolução de problemas). Algumas são </a:t>
            </a:r>
            <a:r>
              <a:rPr lang="pt-PT" sz="1800" dirty="0">
                <a:latin typeface="Calibri"/>
                <a:ea typeface="Calibri"/>
                <a:cs typeface="Calibri"/>
              </a:rPr>
              <a:t>sociais</a:t>
            </a:r>
            <a:r>
              <a:rPr lang="pt-PT" sz="1800" noProof="0" dirty="0">
                <a:latin typeface="Calibri"/>
                <a:ea typeface="Calibri"/>
                <a:cs typeface="Calibri"/>
              </a:rPr>
              <a:t> (como ser paciente ou trabalhar bem em equipa).</a:t>
            </a:r>
          </a:p>
          <a:p>
            <a:r>
              <a:rPr lang="pt-PT" sz="1800" b="1" dirty="0">
                <a:latin typeface="Calibri"/>
                <a:ea typeface="Calibri"/>
                <a:cs typeface="Calibri"/>
              </a:rPr>
              <a:t>Os modelos de força de trabalho do futuro, destacam a importância das competências:</a:t>
            </a:r>
          </a:p>
          <a:p>
            <a:pPr marL="0" indent="0">
              <a:buNone/>
            </a:pPr>
            <a:r>
              <a:rPr lang="en-GB" sz="1800" b="1" dirty="0">
                <a:latin typeface="Calibri"/>
                <a:ea typeface="Calibri"/>
                <a:cs typeface="Calibri"/>
              </a:rPr>
              <a:t>1.</a:t>
            </a:r>
            <a:r>
              <a:rPr lang="pt-PT" sz="1800" b="1" dirty="0">
                <a:latin typeface="Calibri"/>
                <a:ea typeface="Calibri"/>
                <a:cs typeface="Calibri"/>
              </a:rPr>
              <a:t>Força de trabalho distribuída: </a:t>
            </a:r>
            <a:r>
              <a:rPr lang="pt-PT" sz="1800" dirty="0">
                <a:latin typeface="Calibri"/>
                <a:ea typeface="Calibri"/>
                <a:cs typeface="Calibri"/>
              </a:rPr>
              <a:t>competências em colaboração digital, inteligência cultural e coordenação remota. </a:t>
            </a:r>
            <a:endParaRPr lang="en-GB" sz="180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GB" sz="1800" b="1" dirty="0">
                <a:latin typeface="Calibri"/>
                <a:ea typeface="Calibri"/>
                <a:cs typeface="Calibri"/>
              </a:rPr>
              <a:t>2.</a:t>
            </a:r>
            <a:r>
              <a:rPr lang="pt-PT" sz="1800" b="1" dirty="0">
                <a:latin typeface="Calibri"/>
                <a:ea typeface="Calibri"/>
                <a:cs typeface="Calibri"/>
              </a:rPr>
              <a:t>Força de trabalho híbrida: </a:t>
            </a:r>
            <a:r>
              <a:rPr lang="pt-PT" sz="1800" dirty="0">
                <a:latin typeface="Calibri"/>
                <a:ea typeface="Calibri"/>
                <a:cs typeface="Calibri"/>
              </a:rPr>
              <a:t>competências em adaptabilidade, gestão de tempo e utilização de ferramentas de comunicação híbridas.</a:t>
            </a:r>
          </a:p>
          <a:p>
            <a:pPr marL="0" indent="0">
              <a:buNone/>
            </a:pPr>
            <a:r>
              <a:rPr lang="en-GB" sz="1800" b="1" dirty="0">
                <a:latin typeface="Calibri"/>
                <a:ea typeface="Calibri"/>
                <a:cs typeface="Calibri"/>
              </a:rPr>
              <a:t>3. </a:t>
            </a:r>
            <a:r>
              <a:rPr lang="pt-PT" sz="1800" b="1" dirty="0">
                <a:latin typeface="Calibri"/>
                <a:ea typeface="Calibri"/>
                <a:cs typeface="Calibri"/>
              </a:rPr>
              <a:t>Força de trabalho nómada digital: </a:t>
            </a:r>
            <a:r>
              <a:rPr lang="pt-PT" sz="1800" dirty="0">
                <a:latin typeface="Calibri"/>
                <a:ea typeface="Calibri"/>
                <a:cs typeface="Calibri"/>
              </a:rPr>
              <a:t>competências em resiliência pessoal, </a:t>
            </a:r>
            <a:r>
              <a:rPr lang="pt-PT" sz="1800" i="1" dirty="0" err="1">
                <a:latin typeface="Calibri"/>
                <a:ea typeface="Calibri"/>
                <a:cs typeface="Calibri"/>
              </a:rPr>
              <a:t>networking</a:t>
            </a:r>
            <a:r>
              <a:rPr lang="pt-PT" sz="1800" i="1" dirty="0">
                <a:latin typeface="Calibri"/>
                <a:ea typeface="Calibri"/>
                <a:cs typeface="Calibri"/>
              </a:rPr>
              <a:t> </a:t>
            </a:r>
            <a:r>
              <a:rPr lang="pt-PT" sz="1800" dirty="0">
                <a:latin typeface="Calibri"/>
                <a:ea typeface="Calibri"/>
                <a:cs typeface="Calibri"/>
              </a:rPr>
              <a:t>virtual e empreendedorismo digital.</a:t>
            </a:r>
            <a:endParaRPr lang="en-GB" sz="180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Marcador de Posição da Imagem 7">
            <a:extLst>
              <a:ext uri="{FF2B5EF4-FFF2-40B4-BE49-F238E27FC236}">
                <a16:creationId xmlns:a16="http://schemas.microsoft.com/office/drawing/2014/main" id="{464BD566-DC8D-7F78-F045-96BCDB663A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9" r="29919"/>
          <a:stretch/>
        </p:blipFill>
        <p:spPr>
          <a:xfrm>
            <a:off x="7063409" y="1"/>
            <a:ext cx="5128591" cy="6957390"/>
          </a:xfrm>
        </p:spPr>
      </p:pic>
    </p:spTree>
    <p:extLst>
      <p:ext uri="{BB962C8B-B14F-4D97-AF65-F5344CB8AC3E}">
        <p14:creationId xmlns:p14="http://schemas.microsoft.com/office/powerpoint/2010/main" val="2489489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50513-21EA-01C8-D486-7D4A114AF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C0228211-15C6-20BB-3D31-28054A85D3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10" y="251383"/>
            <a:ext cx="7462661" cy="1005917"/>
          </a:xfrm>
        </p:spPr>
        <p:txBody>
          <a:bodyPr/>
          <a:lstStyle/>
          <a:p>
            <a:r>
              <a:rPr lang="en-GB" noProof="0" dirty="0"/>
              <a:t> </a:t>
            </a:r>
            <a:r>
              <a:rPr lang="en-GB" dirty="0" err="1">
                <a:latin typeface="+mn-lt"/>
              </a:rPr>
              <a:t>Porque</a:t>
            </a:r>
            <a:r>
              <a:rPr lang="en-GB" dirty="0">
                <a:latin typeface="+mn-lt"/>
              </a:rPr>
              <a:t> é que as </a:t>
            </a:r>
            <a:r>
              <a:rPr lang="en-GB" dirty="0" err="1">
                <a:latin typeface="+mn-lt"/>
              </a:rPr>
              <a:t>competências</a:t>
            </a:r>
            <a:r>
              <a:rPr lang="en-GB" dirty="0">
                <a:latin typeface="+mn-lt"/>
              </a:rPr>
              <a:t> </a:t>
            </a:r>
            <a:r>
              <a:rPr lang="en-GB" dirty="0" err="1">
                <a:latin typeface="+mn-lt"/>
              </a:rPr>
              <a:t>são</a:t>
            </a:r>
            <a:r>
              <a:rPr lang="en-GB" dirty="0">
                <a:latin typeface="+mn-lt"/>
              </a:rPr>
              <a:t> </a:t>
            </a:r>
            <a:r>
              <a:rPr lang="en-GB" dirty="0" err="1">
                <a:latin typeface="+mn-lt"/>
              </a:rPr>
              <a:t>importantes</a:t>
            </a:r>
            <a:r>
              <a:rPr lang="en-GB" dirty="0">
                <a:latin typeface="+mn-lt"/>
              </a:rPr>
              <a:t> </a:t>
            </a:r>
            <a:r>
              <a:rPr lang="en-GB" dirty="0" err="1">
                <a:latin typeface="+mn-lt"/>
              </a:rPr>
              <a:t>hoje</a:t>
            </a:r>
            <a:r>
              <a:rPr lang="en-GB" dirty="0">
                <a:latin typeface="+mn-lt"/>
              </a:rPr>
              <a:t> </a:t>
            </a:r>
            <a:r>
              <a:rPr lang="en-GB" dirty="0" err="1">
                <a:latin typeface="+mn-lt"/>
              </a:rPr>
              <a:t>em</a:t>
            </a:r>
            <a:r>
              <a:rPr lang="en-GB" dirty="0">
                <a:latin typeface="+mn-lt"/>
              </a:rPr>
              <a:t> </a:t>
            </a:r>
            <a:r>
              <a:rPr lang="en-GB" dirty="0" err="1">
                <a:latin typeface="+mn-lt"/>
              </a:rPr>
              <a:t>dia</a:t>
            </a:r>
            <a:r>
              <a:rPr lang="en-GB" noProof="0" dirty="0">
                <a:latin typeface="+mn-lt"/>
              </a:rPr>
              <a:t>?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23FBE52-A975-CE1B-5BBE-27C61C00AA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57300"/>
            <a:ext cx="6559419" cy="527884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pt-PT" noProof="0" dirty="0">
                <a:latin typeface="Calibri"/>
                <a:ea typeface="Calibri"/>
                <a:cs typeface="Calibri"/>
              </a:rPr>
              <a:t>O mundo do trabalho está a mudar. Alguns empregos desaparecem e novos surgem. Muitos setores (como o da energia verde, cuidados de saúde ou serviços digitais) estão a crescer rapidamente.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pt-PT" b="1" noProof="0" dirty="0">
                <a:latin typeface="Calibri"/>
                <a:ea typeface="Calibri"/>
                <a:cs typeface="Calibri"/>
              </a:rPr>
              <a:t>Compreender quais são as competências necessárias atualmente pode ajudá-la a: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pt-PT" noProof="0" dirty="0">
                <a:latin typeface="Calibri"/>
                <a:ea typeface="Calibri"/>
                <a:cs typeface="Calibri"/>
              </a:rPr>
              <a:t>Descobrir novas possibilidades.</a:t>
            </a:r>
          </a:p>
          <a:p>
            <a:r>
              <a:rPr lang="pt-PT" dirty="0">
                <a:latin typeface="Calibri"/>
                <a:ea typeface="Calibri"/>
                <a:cs typeface="Calibri"/>
              </a:rPr>
              <a:t>Sentir-se mais confiante em relação aos seus pontos fortes.</a:t>
            </a:r>
            <a:endParaRPr lang="pt-PT" noProof="0" dirty="0">
              <a:latin typeface="Calibri"/>
              <a:ea typeface="Calibri"/>
              <a:cs typeface="Calibri"/>
            </a:endParaRPr>
          </a:p>
          <a:p>
            <a:r>
              <a:rPr lang="pt-PT" noProof="0" dirty="0">
                <a:latin typeface="Calibri"/>
                <a:ea typeface="Calibri"/>
                <a:cs typeface="Calibri"/>
              </a:rPr>
              <a:t>Planear os seus próximos passos, seja ingressar numa formação, começar algo novo ou encontrar um trabalho adequado para si.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pt-PT" noProof="0" dirty="0">
                <a:latin typeface="Calibri"/>
                <a:ea typeface="Calibri"/>
                <a:cs typeface="Calibri"/>
              </a:rPr>
              <a:t>Preparar-se para o futuro do trabalho, </a:t>
            </a:r>
            <a:r>
              <a:rPr lang="pt-PT" b="1" u="sng" noProof="0" dirty="0">
                <a:latin typeface="Calibri"/>
                <a:ea typeface="Calibri"/>
                <a:cs typeface="Calibri"/>
              </a:rPr>
              <a:t>onde os empregos serão mais remotos, flexíveis e digitais</a:t>
            </a:r>
            <a:r>
              <a:rPr lang="pt-PT" noProof="0" dirty="0">
                <a:latin typeface="Calibri"/>
                <a:ea typeface="Calibri"/>
                <a:cs typeface="Calibri"/>
              </a:rPr>
              <a:t>, exigindo que seja </a:t>
            </a:r>
            <a:r>
              <a:rPr lang="pt-PT" b="1" noProof="0" dirty="0">
                <a:latin typeface="Calibri"/>
                <a:ea typeface="Calibri"/>
                <a:cs typeface="Calibri"/>
              </a:rPr>
              <a:t>autónoma, proativa e </a:t>
            </a:r>
            <a:r>
              <a:rPr lang="pt-PT" b="1" dirty="0" err="1">
                <a:latin typeface="Calibri"/>
                <a:ea typeface="Calibri"/>
                <a:cs typeface="Calibri"/>
              </a:rPr>
              <a:t>flexí</a:t>
            </a:r>
            <a:r>
              <a:rPr lang="pt-PT" b="1" noProof="0" dirty="0" err="1">
                <a:latin typeface="Calibri"/>
                <a:ea typeface="Calibri"/>
                <a:cs typeface="Calibri"/>
              </a:rPr>
              <a:t>vel</a:t>
            </a:r>
            <a:r>
              <a:rPr lang="pt-PT" b="1" noProof="0" dirty="0">
                <a:latin typeface="Calibri"/>
                <a:ea typeface="Calibri"/>
                <a:cs typeface="Calibri"/>
              </a:rPr>
              <a:t>.</a:t>
            </a:r>
            <a:endParaRPr lang="en-GB" b="1" noProof="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23286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EE0AD80-3638-53FC-030D-32130FD4E8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+mn-lt"/>
              </a:rPr>
              <a:t>O </a:t>
            </a:r>
            <a:r>
              <a:rPr lang="en-GB" dirty="0" err="1">
                <a:latin typeface="+mn-lt"/>
              </a:rPr>
              <a:t>setor</a:t>
            </a:r>
            <a:r>
              <a:rPr lang="en-GB" dirty="0">
                <a:latin typeface="+mn-lt"/>
              </a:rPr>
              <a:t> das </a:t>
            </a:r>
            <a:r>
              <a:rPr lang="en-GB" dirty="0" err="1">
                <a:latin typeface="+mn-lt"/>
              </a:rPr>
              <a:t>energias</a:t>
            </a:r>
            <a:r>
              <a:rPr lang="en-GB" dirty="0">
                <a:latin typeface="+mn-lt"/>
              </a:rPr>
              <a:t> </a:t>
            </a:r>
            <a:r>
              <a:rPr lang="en-GB" dirty="0" err="1">
                <a:latin typeface="+mn-lt"/>
              </a:rPr>
              <a:t>renováveis</a:t>
            </a:r>
            <a:r>
              <a:rPr lang="en-GB" dirty="0">
                <a:latin typeface="+mn-lt"/>
              </a:rPr>
              <a:t> </a:t>
            </a:r>
            <a:r>
              <a:rPr lang="en-GB" dirty="0" err="1">
                <a:latin typeface="+mn-lt"/>
              </a:rPr>
              <a:t>como</a:t>
            </a:r>
            <a:r>
              <a:rPr lang="en-GB" dirty="0">
                <a:latin typeface="+mn-lt"/>
              </a:rPr>
              <a:t> </a:t>
            </a:r>
            <a:r>
              <a:rPr lang="en-GB" dirty="0" err="1">
                <a:latin typeface="+mn-lt"/>
              </a:rPr>
              <a:t>exemplo</a:t>
            </a:r>
            <a:r>
              <a:rPr lang="en-GB" dirty="0">
                <a:latin typeface="+mn-lt"/>
              </a:rPr>
              <a:t>…</a:t>
            </a:r>
            <a:r>
              <a:rPr lang="en-GB" dirty="0" err="1">
                <a:latin typeface="+mn-lt"/>
              </a:rPr>
              <a:t>porquê</a:t>
            </a:r>
            <a:r>
              <a:rPr lang="en-GB" noProof="0" dirty="0">
                <a:latin typeface="+mn-lt"/>
              </a:rPr>
              <a:t>?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0BFDFBDA-B366-2AED-242F-80E30A0D84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sz="1800" b="1" dirty="0" err="1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Está</a:t>
            </a:r>
            <a:r>
              <a:rPr lang="en-GB" sz="1800" b="1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 a </a:t>
            </a:r>
            <a:r>
              <a:rPr lang="en-GB" sz="1800" b="1" dirty="0" err="1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crescer</a:t>
            </a:r>
            <a:r>
              <a:rPr lang="en-GB" sz="1800" b="1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 </a:t>
            </a:r>
            <a:r>
              <a:rPr lang="en-GB" sz="1800" b="1" dirty="0" err="1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rapidamente</a:t>
            </a:r>
            <a:r>
              <a:rPr lang="en-GB" sz="1800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:</a:t>
            </a:r>
            <a:br>
              <a:rPr lang="en-GB" sz="1800" noProof="0" dirty="0">
                <a:solidFill>
                  <a:srgbClr val="E280AC"/>
                </a:solidFill>
                <a:latin typeface="+mn-lt"/>
              </a:rPr>
            </a:br>
            <a:r>
              <a:rPr lang="en-GB" sz="1800" dirty="0">
                <a:solidFill>
                  <a:schemeClr val="tx1"/>
                </a:solidFill>
                <a:latin typeface="+mn-lt"/>
                <a:ea typeface="Calibri"/>
                <a:cs typeface="Calibri"/>
              </a:rPr>
              <a:t>A</a:t>
            </a:r>
            <a:r>
              <a:rPr lang="en-GB" sz="180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 </a:t>
            </a:r>
            <a:r>
              <a:rPr lang="pt-PT" sz="1800" noProof="0" dirty="0">
                <a:latin typeface="+mn-lt"/>
                <a:ea typeface="Calibri"/>
                <a:cs typeface="Calibri"/>
              </a:rPr>
              <a:t>Europa pretende tornar-se neutra em carbono até 2050. Isto significa mais empregos nas áreas da energia eólica, solar e armazenamento de energia.</a:t>
            </a:r>
          </a:p>
          <a:p>
            <a:r>
              <a:rPr lang="en-GB" sz="1800" b="1" dirty="0" err="1">
                <a:latin typeface="+mn-lt"/>
                <a:ea typeface="Calibri"/>
                <a:cs typeface="Calibri"/>
              </a:rPr>
              <a:t>Há</a:t>
            </a:r>
            <a:r>
              <a:rPr lang="en-GB" sz="1800" b="1" dirty="0">
                <a:latin typeface="+mn-lt"/>
                <a:ea typeface="Calibri"/>
                <a:cs typeface="Calibri"/>
              </a:rPr>
              <a:t> </a:t>
            </a:r>
            <a:r>
              <a:rPr lang="en-GB" sz="1800" b="1" dirty="0" err="1">
                <a:latin typeface="+mn-lt"/>
                <a:ea typeface="Calibri"/>
                <a:cs typeface="Calibri"/>
              </a:rPr>
              <a:t>necessidade</a:t>
            </a:r>
            <a:r>
              <a:rPr lang="en-GB" sz="1800" b="1" dirty="0">
                <a:latin typeface="+mn-lt"/>
                <a:ea typeface="Calibri"/>
                <a:cs typeface="Calibri"/>
              </a:rPr>
              <a:t> de pessoas</a:t>
            </a:r>
            <a:r>
              <a:rPr lang="en-GB" sz="1800" b="1" noProof="0" dirty="0">
                <a:latin typeface="+mn-lt"/>
                <a:ea typeface="Calibri"/>
                <a:cs typeface="Calibri"/>
              </a:rPr>
              <a:t>:</a:t>
            </a:r>
            <a:br>
              <a:rPr lang="en-GB" sz="1800" noProof="0" dirty="0">
                <a:latin typeface="+mn-lt"/>
              </a:rPr>
            </a:br>
            <a:r>
              <a:rPr lang="pt-PT" sz="1800" dirty="0">
                <a:latin typeface="+mn-lt"/>
              </a:rPr>
              <a:t>M</a:t>
            </a:r>
            <a:r>
              <a:rPr lang="pt-PT" sz="1800" noProof="0" dirty="0" err="1">
                <a:latin typeface="+mn-lt"/>
              </a:rPr>
              <a:t>uitas</a:t>
            </a:r>
            <a:r>
              <a:rPr lang="pt-PT" sz="1800" noProof="0" dirty="0">
                <a:latin typeface="+mn-lt"/>
              </a:rPr>
              <a:t> empresas procuram </a:t>
            </a:r>
            <a:r>
              <a:rPr lang="pt-PT" sz="1800" dirty="0">
                <a:latin typeface="+mn-lt"/>
              </a:rPr>
              <a:t>mão de obra</a:t>
            </a:r>
            <a:r>
              <a:rPr lang="pt-PT" sz="1800" noProof="0" dirty="0">
                <a:latin typeface="+mn-lt"/>
              </a:rPr>
              <a:t> qualificada, tais como instaladores de painéis solares e engenheiros.</a:t>
            </a:r>
            <a:endParaRPr lang="en-GB" sz="1800" noProof="0" dirty="0">
              <a:latin typeface="+mn-lt"/>
              <a:ea typeface="Calibri"/>
              <a:cs typeface="Calibri"/>
            </a:endParaRPr>
          </a:p>
          <a:p>
            <a:r>
              <a:rPr lang="pt-PT" sz="1800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Combina competências ecológicas e digitais</a:t>
            </a:r>
            <a:r>
              <a:rPr lang="en-GB" sz="1800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:</a:t>
            </a:r>
          </a:p>
          <a:p>
            <a:r>
              <a:rPr lang="pt-PT" sz="1800" dirty="0">
                <a:latin typeface="+mn-lt"/>
              </a:rPr>
              <a:t>E</a:t>
            </a:r>
            <a:r>
              <a:rPr lang="pt-PT" sz="1800" noProof="0" dirty="0" err="1">
                <a:latin typeface="+mn-lt"/>
              </a:rPr>
              <a:t>ncontrará</a:t>
            </a:r>
            <a:r>
              <a:rPr lang="pt-PT" sz="1800" noProof="0" dirty="0">
                <a:latin typeface="+mn-lt"/>
              </a:rPr>
              <a:t> tanto ferramentas tecnológicas (como sensores ou sistemas de monitorização) como conhecimentos sobre sustentabilidade. </a:t>
            </a:r>
            <a:endParaRPr lang="en-GB" sz="1800" dirty="0">
              <a:latin typeface="+mn-lt"/>
              <a:ea typeface="Calibri"/>
              <a:cs typeface="Calibri"/>
            </a:endParaRPr>
          </a:p>
          <a:p>
            <a:r>
              <a:rPr lang="pt-PT" sz="1800" dirty="0">
                <a:latin typeface="+mn-lt"/>
                <a:ea typeface="Calibri"/>
                <a:cs typeface="Calibri"/>
              </a:rPr>
              <a:t>Ferramentas digitais, como SCADA (sistemas que ajudam a monitorizar e controlar o uso de energia) e </a:t>
            </a:r>
            <a:r>
              <a:rPr lang="pt-PT" sz="1800" dirty="0" err="1">
                <a:latin typeface="+mn-lt"/>
                <a:ea typeface="Calibri"/>
                <a:cs typeface="Calibri"/>
              </a:rPr>
              <a:t>IoT</a:t>
            </a:r>
            <a:r>
              <a:rPr lang="pt-PT" sz="1800" dirty="0">
                <a:latin typeface="+mn-lt"/>
                <a:ea typeface="Calibri"/>
                <a:cs typeface="Calibri"/>
              </a:rPr>
              <a:t> (sensores inteligentes), são fundamentais neste setor.</a:t>
            </a:r>
          </a:p>
          <a:p>
            <a:r>
              <a:rPr lang="en-GB" sz="1800" b="1" dirty="0" err="1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Conhecimento</a:t>
            </a:r>
            <a:r>
              <a:rPr lang="en-GB" sz="1800" b="1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 que </a:t>
            </a:r>
            <a:r>
              <a:rPr lang="en-GB" sz="1800" b="1" dirty="0" err="1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pode</a:t>
            </a:r>
            <a:r>
              <a:rPr lang="en-GB" sz="1800" b="1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 </a:t>
            </a:r>
            <a:r>
              <a:rPr lang="en-GB" sz="1800" b="1" dirty="0" err="1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transferir</a:t>
            </a:r>
            <a:r>
              <a:rPr lang="en-GB" sz="1800" b="1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:</a:t>
            </a:r>
            <a:br>
              <a:rPr lang="en-GB" sz="1800" noProof="0" dirty="0">
                <a:latin typeface="+mn-lt"/>
              </a:rPr>
            </a:br>
            <a:r>
              <a:rPr lang="pt-PT" sz="1800" noProof="0" dirty="0" err="1">
                <a:latin typeface="+mn-lt"/>
                <a:ea typeface="Calibri"/>
                <a:cs typeface="Calibri"/>
              </a:rPr>
              <a:t>Getão</a:t>
            </a:r>
            <a:r>
              <a:rPr lang="pt-PT" sz="1800" noProof="0" dirty="0">
                <a:latin typeface="+mn-lt"/>
                <a:ea typeface="Calibri"/>
                <a:cs typeface="Calibri"/>
              </a:rPr>
              <a:t> de projetos, comunicação, tratamento de dados, tudo isto, também é útil em outras áreas.</a:t>
            </a:r>
          </a:p>
          <a:p>
            <a:r>
              <a:rPr lang="en-GB" sz="1800" b="1" noProof="0" dirty="0" err="1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Relevância</a:t>
            </a:r>
            <a:r>
              <a:rPr lang="en-GB" sz="1800" b="1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 a </a:t>
            </a:r>
            <a:r>
              <a:rPr lang="en-GB" sz="1800" b="1" dirty="0" err="1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nível</a:t>
            </a:r>
            <a:r>
              <a:rPr lang="en-GB" sz="1800" b="1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 local</a:t>
            </a:r>
            <a:r>
              <a:rPr lang="en-GB" sz="1800" b="1" noProof="0" dirty="0">
                <a:solidFill>
                  <a:srgbClr val="E280AC"/>
                </a:solidFill>
                <a:latin typeface="+mn-lt"/>
                <a:ea typeface="Calibri"/>
                <a:cs typeface="Calibri"/>
              </a:rPr>
              <a:t>:</a:t>
            </a:r>
            <a:endParaRPr lang="en-GB" sz="1800" b="1" dirty="0">
              <a:solidFill>
                <a:srgbClr val="E280AC"/>
              </a:solidFill>
              <a:latin typeface="+mn-lt"/>
              <a:ea typeface="Calibri"/>
              <a:cs typeface="Calibri"/>
            </a:endParaRPr>
          </a:p>
          <a:p>
            <a:r>
              <a:rPr lang="pt-PT" sz="1800" noProof="0" dirty="0">
                <a:latin typeface="+mn-lt"/>
                <a:ea typeface="Calibri"/>
                <a:cs typeface="Calibri"/>
              </a:rPr>
              <a:t>Muitas regiões HERA já têm projetos de energia renovável, que poderiam oferecer formação ou oportunidades de emprego.</a:t>
            </a:r>
            <a:endParaRPr lang="en-GB" sz="1800" noProof="0" dirty="0"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392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62393-DD56-3560-4197-D4B499DF2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543CB6EE-F9A2-FBB6-5F8B-A8FF2DA68E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081" y="253012"/>
            <a:ext cx="9595528" cy="232873"/>
          </a:xfrm>
        </p:spPr>
        <p:txBody>
          <a:bodyPr lIns="91440" tIns="45720" rIns="91440" bIns="45720" anchor="t"/>
          <a:lstStyle/>
          <a:p>
            <a:r>
              <a:rPr lang="en-GB" sz="2800" dirty="0">
                <a:latin typeface="Aptos"/>
              </a:rPr>
              <a:t>                                   </a:t>
            </a:r>
            <a:r>
              <a:rPr lang="en-GB" sz="2800" dirty="0" err="1">
                <a:latin typeface="+mn-lt"/>
              </a:rPr>
              <a:t>Principais</a:t>
            </a:r>
            <a:r>
              <a:rPr lang="en-GB" sz="2800" dirty="0">
                <a:latin typeface="+mn-lt"/>
              </a:rPr>
              <a:t> </a:t>
            </a:r>
            <a:r>
              <a:rPr lang="en-GB" sz="2800" dirty="0" err="1">
                <a:latin typeface="+mn-lt"/>
              </a:rPr>
              <a:t>competências</a:t>
            </a:r>
            <a:r>
              <a:rPr lang="en-GB" sz="2800" dirty="0">
                <a:latin typeface="+mn-lt"/>
              </a:rPr>
              <a:t> </a:t>
            </a:r>
            <a:r>
              <a:rPr lang="en-GB" sz="2800" dirty="0" err="1">
                <a:latin typeface="+mn-lt"/>
              </a:rPr>
              <a:t>exigidas</a:t>
            </a:r>
            <a:r>
              <a:rPr lang="en-GB" sz="2800" dirty="0">
                <a:latin typeface="+mn-lt"/>
              </a:rPr>
              <a:t> </a:t>
            </a:r>
            <a:r>
              <a:rPr lang="en-GB" sz="2800" dirty="0" err="1">
                <a:latin typeface="+mn-lt"/>
              </a:rPr>
              <a:t>até</a:t>
            </a:r>
            <a:r>
              <a:rPr lang="en-GB" sz="2800" noProof="0" dirty="0">
                <a:latin typeface="+mn-lt"/>
              </a:rPr>
              <a:t> 2030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624516F-291C-E169-67D5-5C53346B7B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6073" y="844337"/>
            <a:ext cx="11627727" cy="5419304"/>
          </a:xfrm>
          <a:ln>
            <a:solidFill>
              <a:srgbClr val="E6442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anchor="t"/>
          <a:lstStyle/>
          <a:p>
            <a:r>
              <a:rPr lang="en-GB" sz="1800" b="1" dirty="0" err="1">
                <a:latin typeface="Calibri"/>
                <a:ea typeface="Calibri"/>
                <a:cs typeface="Calibri"/>
              </a:rPr>
              <a:t>Competências</a:t>
            </a:r>
            <a:r>
              <a:rPr lang="en-GB" sz="1800" b="1" dirty="0">
                <a:latin typeface="Calibri"/>
                <a:ea typeface="Calibri"/>
                <a:cs typeface="Calibri"/>
              </a:rPr>
              <a:t> </a:t>
            </a:r>
            <a:r>
              <a:rPr lang="en-GB" sz="1800" b="1" dirty="0" err="1">
                <a:latin typeface="Calibri"/>
                <a:ea typeface="Calibri"/>
                <a:cs typeface="Calibri"/>
              </a:rPr>
              <a:t>técnicas</a:t>
            </a:r>
            <a:r>
              <a:rPr lang="en-GB" sz="1800" b="1" noProof="0" dirty="0">
                <a:latin typeface="Calibri"/>
                <a:ea typeface="Calibri"/>
                <a:cs typeface="Calibri"/>
              </a:rPr>
              <a:t>:</a:t>
            </a:r>
            <a:endParaRPr lang="en-GB" sz="1800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pt-PT" sz="1800" noProof="0" dirty="0">
                <a:latin typeface="Calibri"/>
                <a:ea typeface="Calibri"/>
                <a:cs typeface="Calibri"/>
              </a:rPr>
              <a:t>Trabalhar com tecnologias solares e eólicas</a:t>
            </a:r>
            <a:endParaRPr lang="en-GB" sz="1800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pt-PT" sz="1800" noProof="0" dirty="0">
                <a:latin typeface="Calibri"/>
                <a:ea typeface="Calibri"/>
                <a:cs typeface="Calibri"/>
              </a:rPr>
              <a:t>Utilizar sistemas de armazenamento de energia</a:t>
            </a:r>
            <a:endParaRPr lang="en-GB" sz="1800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pt-PT" sz="1800" noProof="0" dirty="0">
                <a:latin typeface="Calibri"/>
                <a:ea typeface="Calibri"/>
                <a:cs typeface="Calibri"/>
              </a:rPr>
              <a:t>Compreender redes inteligentes (redes digitais de energia)</a:t>
            </a:r>
            <a:endParaRPr lang="en-GB" sz="1800" noProof="0" dirty="0">
              <a:latin typeface="Calibri"/>
              <a:ea typeface="Calibri"/>
              <a:cs typeface="Calibri"/>
            </a:endParaRPr>
          </a:p>
          <a:p>
            <a:r>
              <a:rPr lang="en-GB" sz="1800" b="1" dirty="0" err="1">
                <a:latin typeface="Calibri"/>
                <a:ea typeface="Calibri"/>
                <a:cs typeface="Calibri"/>
              </a:rPr>
              <a:t>Competências</a:t>
            </a:r>
            <a:r>
              <a:rPr lang="en-GB" sz="1800" b="1" dirty="0">
                <a:latin typeface="Calibri"/>
                <a:ea typeface="Calibri"/>
                <a:cs typeface="Calibri"/>
              </a:rPr>
              <a:t> </a:t>
            </a:r>
            <a:r>
              <a:rPr lang="en-GB" sz="1800" b="1" dirty="0" err="1">
                <a:latin typeface="Calibri"/>
                <a:ea typeface="Calibri"/>
                <a:cs typeface="Calibri"/>
              </a:rPr>
              <a:t>digitais</a:t>
            </a:r>
            <a:r>
              <a:rPr lang="en-GB" sz="1800" b="1" dirty="0">
                <a:latin typeface="Calibri"/>
                <a:ea typeface="Calibri"/>
                <a:cs typeface="Calibri"/>
              </a:rPr>
              <a:t> e de dados </a:t>
            </a:r>
            <a:r>
              <a:rPr lang="en-GB" sz="1800" dirty="0">
                <a:latin typeface="Calibri"/>
                <a:ea typeface="Calibri"/>
                <a:cs typeface="Calibri"/>
              </a:rPr>
              <a:t>(</a:t>
            </a:r>
            <a:r>
              <a:rPr lang="en-GB" sz="1800" dirty="0" err="1">
                <a:latin typeface="Calibri"/>
                <a:ea typeface="Calibri"/>
                <a:cs typeface="Calibri"/>
              </a:rPr>
              <a:t>utilização</a:t>
            </a:r>
            <a:r>
              <a:rPr lang="en-GB" sz="1800" dirty="0">
                <a:latin typeface="Calibri"/>
                <a:ea typeface="Calibri"/>
                <a:cs typeface="Calibri"/>
              </a:rPr>
              <a:t> de ferramentas </a:t>
            </a:r>
            <a:r>
              <a:rPr lang="en-GB" sz="1800" dirty="0" err="1">
                <a:latin typeface="Calibri"/>
                <a:ea typeface="Calibri"/>
                <a:cs typeface="Calibri"/>
              </a:rPr>
              <a:t>como</a:t>
            </a:r>
            <a:r>
              <a:rPr lang="en-GB" sz="1800" dirty="0">
                <a:latin typeface="Calibri"/>
                <a:ea typeface="Calibri"/>
                <a:cs typeface="Calibri"/>
              </a:rPr>
              <a:t> o SharePoint, Jira, Miro, Whiteboards, Zoom, Teams):</a:t>
            </a:r>
            <a:endParaRPr lang="en-GB" sz="1800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n-GB" sz="1800" dirty="0" err="1">
                <a:latin typeface="Calibri"/>
                <a:ea typeface="Calibri"/>
                <a:cs typeface="Calibri"/>
              </a:rPr>
              <a:t>Análise</a:t>
            </a:r>
            <a:r>
              <a:rPr lang="en-GB" sz="1800" dirty="0">
                <a:latin typeface="Calibri"/>
                <a:ea typeface="Calibri"/>
                <a:cs typeface="Calibri"/>
              </a:rPr>
              <a:t> de dados</a:t>
            </a:r>
            <a:endParaRPr lang="en-GB" sz="1800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n-GB" sz="1800" noProof="0" dirty="0" err="1">
                <a:latin typeface="Calibri"/>
                <a:ea typeface="Calibri"/>
                <a:cs typeface="Calibri"/>
              </a:rPr>
              <a:t>Programação</a:t>
            </a:r>
            <a:r>
              <a:rPr lang="en-GB" sz="1800" noProof="0" dirty="0">
                <a:latin typeface="Calibri"/>
                <a:ea typeface="Calibri"/>
                <a:cs typeface="Calibri"/>
              </a:rPr>
              <a:t> </a:t>
            </a:r>
            <a:r>
              <a:rPr lang="en-GB" sz="1800" noProof="0" dirty="0" err="1">
                <a:latin typeface="Calibri"/>
                <a:ea typeface="Calibri"/>
                <a:cs typeface="Calibri"/>
              </a:rPr>
              <a:t>básica</a:t>
            </a:r>
            <a:r>
              <a:rPr lang="en-GB" sz="1800" noProof="0" dirty="0">
                <a:latin typeface="Calibri"/>
                <a:ea typeface="Calibri"/>
                <a:cs typeface="Calibri"/>
              </a:rPr>
              <a:t> e </a:t>
            </a:r>
            <a:r>
              <a:rPr lang="en-GB" sz="1800" noProof="0" dirty="0" err="1">
                <a:latin typeface="Calibri"/>
                <a:ea typeface="Calibri"/>
                <a:cs typeface="Calibri"/>
              </a:rPr>
              <a:t>automação</a:t>
            </a:r>
            <a:endParaRPr lang="en-GB" sz="1800" noProof="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AutoNum type="arabicPeriod"/>
            </a:pPr>
            <a:r>
              <a:rPr lang="en-GB" sz="1800" dirty="0" err="1">
                <a:latin typeface="Calibri"/>
                <a:ea typeface="Calibri"/>
                <a:cs typeface="Calibri"/>
              </a:rPr>
              <a:t>Consciência</a:t>
            </a:r>
            <a:r>
              <a:rPr lang="en-GB" sz="1800" dirty="0">
                <a:latin typeface="Calibri"/>
                <a:ea typeface="Calibri"/>
                <a:cs typeface="Calibri"/>
              </a:rPr>
              <a:t> </a:t>
            </a:r>
            <a:r>
              <a:rPr lang="en-GB" sz="1800" dirty="0" err="1">
                <a:latin typeface="Calibri"/>
                <a:ea typeface="Calibri"/>
                <a:cs typeface="Calibri"/>
              </a:rPr>
              <a:t>sobre</a:t>
            </a:r>
            <a:r>
              <a:rPr lang="en-GB" sz="1800" dirty="0">
                <a:latin typeface="Calibri"/>
                <a:ea typeface="Calibri"/>
                <a:cs typeface="Calibri"/>
              </a:rPr>
              <a:t> </a:t>
            </a:r>
            <a:r>
              <a:rPr lang="en-GB" sz="1800" dirty="0" err="1">
                <a:latin typeface="Calibri"/>
                <a:ea typeface="Calibri"/>
                <a:cs typeface="Calibri"/>
              </a:rPr>
              <a:t>cibersegurança</a:t>
            </a:r>
            <a:endParaRPr lang="en-GB" sz="1800" dirty="0">
              <a:latin typeface="Calibri"/>
              <a:ea typeface="Calibri"/>
              <a:cs typeface="Calibri"/>
            </a:endParaRPr>
          </a:p>
          <a:p>
            <a:r>
              <a:rPr lang="en-GB" sz="1800" b="1" dirty="0" err="1">
                <a:latin typeface="Calibri"/>
                <a:ea typeface="Calibri"/>
                <a:cs typeface="Calibri"/>
              </a:rPr>
              <a:t>Conhecimento</a:t>
            </a:r>
            <a:r>
              <a:rPr lang="en-GB" sz="1800" b="1" dirty="0">
                <a:latin typeface="Calibri"/>
                <a:ea typeface="Calibri"/>
                <a:cs typeface="Calibri"/>
              </a:rPr>
              <a:t> </a:t>
            </a:r>
            <a:r>
              <a:rPr lang="en-GB" sz="1800" b="1" dirty="0" err="1">
                <a:latin typeface="Calibri"/>
                <a:ea typeface="Calibri"/>
                <a:cs typeface="Calibri"/>
              </a:rPr>
              <a:t>sobre</a:t>
            </a:r>
            <a:r>
              <a:rPr lang="en-GB" sz="1800" b="1" dirty="0">
                <a:latin typeface="Calibri"/>
                <a:ea typeface="Calibri"/>
                <a:cs typeface="Calibri"/>
              </a:rPr>
              <a:t> </a:t>
            </a:r>
            <a:r>
              <a:rPr lang="en-GB" sz="1800" b="1" dirty="0" err="1">
                <a:latin typeface="Calibri"/>
                <a:ea typeface="Calibri"/>
                <a:cs typeface="Calibri"/>
              </a:rPr>
              <a:t>projetos</a:t>
            </a:r>
            <a:r>
              <a:rPr lang="en-GB" sz="1800" b="1" dirty="0">
                <a:latin typeface="Calibri"/>
                <a:ea typeface="Calibri"/>
                <a:cs typeface="Calibri"/>
              </a:rPr>
              <a:t> e </a:t>
            </a:r>
            <a:r>
              <a:rPr lang="en-GB" sz="1800" b="1" dirty="0" err="1">
                <a:latin typeface="Calibri"/>
                <a:ea typeface="Calibri"/>
                <a:cs typeface="Calibri"/>
              </a:rPr>
              <a:t>políticas</a:t>
            </a:r>
            <a:r>
              <a:rPr lang="en-GB" sz="1800" b="1" dirty="0">
                <a:latin typeface="Calibri"/>
                <a:ea typeface="Calibri"/>
                <a:cs typeface="Calibri"/>
              </a:rPr>
              <a:t>:</a:t>
            </a:r>
            <a:endParaRPr lang="en-GB" sz="180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pt-PT" sz="1800" dirty="0">
                <a:latin typeface="Calibri"/>
                <a:ea typeface="Calibri"/>
                <a:cs typeface="Calibri"/>
              </a:rPr>
              <a:t>Planeamento e gestão de projetos</a:t>
            </a:r>
            <a:endParaRPr lang="en-US" sz="180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pt-PT" sz="1800" dirty="0">
                <a:latin typeface="Calibri"/>
                <a:ea typeface="Calibri"/>
                <a:cs typeface="Calibri"/>
              </a:rPr>
              <a:t>Compreensão das regras e regulamentos básicos do setor energético</a:t>
            </a:r>
            <a:endParaRPr lang="en-US" sz="1800" dirty="0">
              <a:latin typeface="Calibri"/>
              <a:ea typeface="Calibri"/>
              <a:cs typeface="Calibri"/>
            </a:endParaRPr>
          </a:p>
          <a:p>
            <a:pPr>
              <a:buClr>
                <a:srgbClr val="E64424"/>
              </a:buClr>
            </a:pPr>
            <a:r>
              <a:rPr lang="en-GB" sz="1800" b="1" dirty="0" err="1">
                <a:latin typeface="Calibri"/>
                <a:ea typeface="Calibri"/>
                <a:cs typeface="Calibri"/>
              </a:rPr>
              <a:t>Conhecimento</a:t>
            </a:r>
            <a:r>
              <a:rPr lang="en-GB" sz="1800" b="1" dirty="0">
                <a:latin typeface="Calibri"/>
                <a:ea typeface="Calibri"/>
                <a:cs typeface="Calibri"/>
              </a:rPr>
              <a:t> </a:t>
            </a:r>
            <a:r>
              <a:rPr lang="en-GB" sz="1800" b="1" dirty="0" err="1">
                <a:latin typeface="Calibri"/>
                <a:ea typeface="Calibri"/>
                <a:cs typeface="Calibri"/>
              </a:rPr>
              <a:t>sobre</a:t>
            </a:r>
            <a:r>
              <a:rPr lang="en-GB" sz="1800" b="1" dirty="0">
                <a:latin typeface="Calibri"/>
                <a:ea typeface="Calibri"/>
                <a:cs typeface="Calibri"/>
              </a:rPr>
              <a:t> </a:t>
            </a:r>
            <a:r>
              <a:rPr lang="en-GB" sz="1800" b="1" dirty="0" err="1">
                <a:latin typeface="Calibri"/>
                <a:ea typeface="Calibri"/>
                <a:cs typeface="Calibri"/>
              </a:rPr>
              <a:t>sustentabilidade</a:t>
            </a:r>
            <a:r>
              <a:rPr lang="en-GB" sz="1800" b="1" dirty="0">
                <a:latin typeface="Calibri"/>
                <a:ea typeface="Calibri"/>
                <a:cs typeface="Calibri"/>
              </a:rPr>
              <a:t>:</a:t>
            </a: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pt-PT" sz="1800" dirty="0">
                <a:latin typeface="Calibri"/>
                <a:ea typeface="Calibri"/>
                <a:cs typeface="Calibri"/>
              </a:rPr>
              <a:t>Análise do ciclo de vida (medição do impacto total de um produto)</a:t>
            </a:r>
            <a:endParaRPr lang="en-US" sz="1800" dirty="0">
              <a:latin typeface="Calibri"/>
              <a:ea typeface="Calibri"/>
              <a:cs typeface="Calibri"/>
            </a:endParaRPr>
          </a:p>
          <a:p>
            <a:pPr marL="457200" indent="-457200">
              <a:buClr>
                <a:srgbClr val="E64424"/>
              </a:buClr>
              <a:buFont typeface="Arial" panose="020B0604020202020204" pitchFamily="34" charset="0"/>
              <a:buAutoNum type="arabicPeriod"/>
            </a:pPr>
            <a:r>
              <a:rPr lang="pt-PT" sz="1800" dirty="0">
                <a:latin typeface="Calibri"/>
                <a:ea typeface="Calibri"/>
                <a:cs typeface="Calibri"/>
              </a:rPr>
              <a:t>Contagem de carbono (rastreamento de emissões)</a:t>
            </a:r>
            <a:endParaRPr lang="en-GB" sz="1800" dirty="0">
              <a:latin typeface="Calibri"/>
              <a:ea typeface="Calibri"/>
              <a:cs typeface="Calibri"/>
            </a:endParaRPr>
          </a:p>
          <a:p>
            <a:pPr>
              <a:buClr>
                <a:srgbClr val="E64424"/>
              </a:buClr>
            </a:pPr>
            <a:endParaRPr lang="en-GB" dirty="0">
              <a:latin typeface="Aptos"/>
            </a:endParaRPr>
          </a:p>
          <a:p>
            <a:pPr>
              <a:buClr>
                <a:srgbClr val="E64424"/>
              </a:buClr>
            </a:pPr>
            <a:endParaRPr lang="en-GB" b="1" dirty="0">
              <a:latin typeface="Aptos"/>
            </a:endParaRPr>
          </a:p>
          <a:p>
            <a:pPr>
              <a:buClr>
                <a:srgbClr val="E64424"/>
              </a:buClr>
            </a:pPr>
            <a:endParaRPr lang="en-GB" dirty="0">
              <a:latin typeface="Aptos"/>
            </a:endParaRPr>
          </a:p>
          <a:p>
            <a:r>
              <a:rPr lang="en-GB" noProof="0" dirty="0">
                <a:latin typeface="Apto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7343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2C5E3BC-936F-5CAE-86DB-292C28D5BF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6347" y="1073395"/>
            <a:ext cx="7015498" cy="1057477"/>
          </a:xfrm>
        </p:spPr>
        <p:txBody>
          <a:bodyPr lIns="91440" tIns="45720" rIns="91440" bIns="45720" anchor="t"/>
          <a:lstStyle/>
          <a:p>
            <a:r>
              <a:rPr lang="pt-PT" sz="1600" noProof="0" dirty="0">
                <a:latin typeface="Calibri"/>
                <a:ea typeface="Calibri"/>
                <a:cs typeface="Calibri"/>
              </a:rPr>
              <a:t>Armazenamento em baterias: conceção e gestão de baterias de energia em grande escala (por exemplo, como a energia solar pode ser armazenada para utilização à noite)</a:t>
            </a:r>
          </a:p>
          <a:p>
            <a:r>
              <a:rPr lang="pt-PT" sz="1600" noProof="0" dirty="0">
                <a:latin typeface="Calibri"/>
                <a:ea typeface="Calibri"/>
                <a:cs typeface="Calibri"/>
              </a:rPr>
              <a:t>Ligação à rede inteligente: integração da energia renovável em redes inteligentes</a:t>
            </a:r>
            <a:endParaRPr lang="en-GB" sz="1600" dirty="0">
              <a:latin typeface="Calibri"/>
              <a:ea typeface="Calibri"/>
              <a:cs typeface="Calibri"/>
            </a:endParaRPr>
          </a:p>
          <a:p>
            <a:r>
              <a:rPr lang="pt-PT" sz="1600" dirty="0">
                <a:latin typeface="Calibri"/>
                <a:ea typeface="Calibri"/>
                <a:cs typeface="Calibri"/>
              </a:rPr>
              <a:t>Regras sobre hidrogénio verde e carbono: compreender as novas regulamentações sobre energia limpa</a:t>
            </a:r>
          </a:p>
          <a:p>
            <a:endParaRPr lang="en-GB" dirty="0">
              <a:latin typeface="Calibri"/>
              <a:ea typeface="Calibri"/>
              <a:cs typeface="Calibri"/>
            </a:endParaRPr>
          </a:p>
          <a:p>
            <a:endParaRPr lang="en-GB" dirty="0">
              <a:latin typeface="Calibri"/>
              <a:ea typeface="Calibri"/>
              <a:cs typeface="Calibri"/>
            </a:endParaRPr>
          </a:p>
          <a:p>
            <a:r>
              <a:rPr lang="pt-PT" sz="1600" noProof="0" dirty="0">
                <a:latin typeface="Calibri"/>
                <a:ea typeface="Calibri"/>
                <a:cs typeface="Calibri"/>
              </a:rPr>
              <a:t>Painéis e análise de dados: interpretar dados para apoiar decisões</a:t>
            </a:r>
          </a:p>
          <a:p>
            <a:r>
              <a:rPr lang="pt-PT" sz="1600" noProof="0" dirty="0">
                <a:latin typeface="Calibri"/>
                <a:ea typeface="Calibri"/>
                <a:cs typeface="Calibri"/>
              </a:rPr>
              <a:t>Ferramentas com suporte de IA: </a:t>
            </a:r>
            <a:r>
              <a:rPr lang="pt-PT" sz="1600" dirty="0">
                <a:latin typeface="Calibri"/>
                <a:ea typeface="Calibri"/>
                <a:cs typeface="Calibri"/>
              </a:rPr>
              <a:t>utilizar</a:t>
            </a:r>
            <a:r>
              <a:rPr lang="pt-PT" sz="1600" noProof="0" dirty="0">
                <a:latin typeface="Calibri"/>
                <a:ea typeface="Calibri"/>
                <a:cs typeface="Calibri"/>
              </a:rPr>
              <a:t> a IA em tarefas diárias</a:t>
            </a:r>
            <a:endParaRPr lang="en-GB" sz="1600" noProof="0" dirty="0">
              <a:latin typeface="Calibri"/>
              <a:ea typeface="Calibri"/>
              <a:cs typeface="Calibri"/>
            </a:endParaRPr>
          </a:p>
          <a:p>
            <a:endParaRPr lang="en-GB" noProof="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pt-PT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Sustentabilidade e economia circular: promovendo o uso eficiente dos recursos</a:t>
            </a:r>
            <a:endParaRPr lang="en-GB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r>
              <a:rPr lang="pt-PT" sz="1600" noProof="0" dirty="0">
                <a:latin typeface="Calibri"/>
                <a:ea typeface="Calibri"/>
                <a:cs typeface="Calibri"/>
              </a:rPr>
              <a:t>Reutilização e </a:t>
            </a:r>
            <a:r>
              <a:rPr lang="pt-PT" sz="1600" i="1" noProof="0" dirty="0">
                <a:latin typeface="Calibri"/>
                <a:ea typeface="Calibri"/>
                <a:cs typeface="Calibri"/>
              </a:rPr>
              <a:t>design</a:t>
            </a:r>
            <a:r>
              <a:rPr lang="pt-PT" sz="1600" noProof="0" dirty="0">
                <a:latin typeface="Calibri"/>
                <a:ea typeface="Calibri"/>
                <a:cs typeface="Calibri"/>
              </a:rPr>
              <a:t> ecológico: criar produtos tendo em mente a reciclagem e a reutilização</a:t>
            </a:r>
          </a:p>
          <a:p>
            <a:r>
              <a:rPr lang="pt-PT" sz="1600" noProof="0" dirty="0">
                <a:latin typeface="Calibri"/>
                <a:ea typeface="Calibri"/>
                <a:cs typeface="Calibri"/>
              </a:rPr>
              <a:t>Compreender as políticas e subsídios energéticos: navegar pelas regras e incentivos que moldam o setor </a:t>
            </a:r>
            <a:endParaRPr lang="en-GB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73E98D-5C9B-EE0B-7EC9-99955B4D8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8571" y="790026"/>
            <a:ext cx="8380125" cy="501497"/>
          </a:xfrm>
        </p:spPr>
        <p:txBody>
          <a:bodyPr lIns="91440" tIns="45720" rIns="91440" bIns="45720" anchor="t"/>
          <a:lstStyle/>
          <a:p>
            <a:r>
              <a:rPr lang="pt-PT" dirty="0">
                <a:latin typeface="Calibri"/>
                <a:ea typeface="Calibri"/>
                <a:cs typeface="Calibri"/>
              </a:rPr>
              <a:t>Sistemas de energia verde: instalação e manutenção de equipamentos solares/eólicos </a:t>
            </a:r>
            <a:endParaRPr lang="en-US" dirty="0"/>
          </a:p>
        </p:txBody>
      </p:sp>
      <p:pic>
        <p:nvPicPr>
          <p:cNvPr id="10" name="Picture Placeholder 9" descr="A dandelion seeds flying in the air&#10;&#10;AI-generated content may be incorrect.">
            <a:extLst>
              <a:ext uri="{FF2B5EF4-FFF2-40B4-BE49-F238E27FC236}">
                <a16:creationId xmlns:a16="http://schemas.microsoft.com/office/drawing/2014/main" id="{484E1E5B-28A8-71F1-115A-B936558F1AD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l="22672" r="22672"/>
          <a:stretch/>
        </p:blipFill>
        <p:spPr>
          <a:xfrm>
            <a:off x="8289310" y="1449323"/>
            <a:ext cx="3904408" cy="5208750"/>
          </a:xfrm>
          <a:prstGeom prst="rect">
            <a:avLst/>
          </a:prstGeom>
        </p:spPr>
      </p:pic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C1C2B6E8-7A2F-4050-69F2-4D4FA600F4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4712" y="182748"/>
            <a:ext cx="9059010" cy="483986"/>
          </a:xfrm>
        </p:spPr>
        <p:txBody>
          <a:bodyPr lIns="91440" tIns="45720" rIns="91440" bIns="45720" anchor="t"/>
          <a:lstStyle/>
          <a:p>
            <a:r>
              <a:rPr lang="pt-PT" sz="2400" noProof="0" dirty="0">
                <a:latin typeface="Calibri"/>
                <a:ea typeface="Calibri"/>
                <a:cs typeface="Calibri"/>
              </a:rPr>
              <a:t>Antecipar as necessidades futuras de competências no setor verde</a:t>
            </a:r>
            <a:endParaRPr lang="en-GB" sz="24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F92E7CF-8B98-6CDE-0A7F-C0C1CCADE9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8571" y="2874035"/>
            <a:ext cx="7357571" cy="353762"/>
          </a:xfrm>
        </p:spPr>
        <p:txBody>
          <a:bodyPr lIns="91440" tIns="45720" rIns="91440" bIns="45720" anchor="t"/>
          <a:lstStyle/>
          <a:p>
            <a:r>
              <a:rPr lang="pt-PT" dirty="0">
                <a:solidFill>
                  <a:srgbClr val="E280AC"/>
                </a:solidFill>
                <a:latin typeface="+mn-lt"/>
              </a:rPr>
              <a:t>Ferramentas digitais e automação: uso de software para otimizar processos </a:t>
            </a:r>
            <a:endParaRPr lang="en-US" dirty="0">
              <a:solidFill>
                <a:srgbClr val="E280AC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0869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D069A-2AE2-07C8-388F-2D8627A01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A462A8-1646-C2AB-5645-C35F92FF75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8416772" cy="1762299"/>
          </a:xfrm>
        </p:spPr>
        <p:txBody>
          <a:bodyPr/>
          <a:lstStyle/>
          <a:p>
            <a:r>
              <a:rPr lang="pt-PT" noProof="0" dirty="0">
                <a:latin typeface="+mn-lt"/>
              </a:rPr>
              <a:t>UNIDADE 2.2: </a:t>
            </a:r>
            <a:r>
              <a:rPr lang="pt-PT" noProof="0" dirty="0" err="1">
                <a:latin typeface="+mn-lt"/>
              </a:rPr>
              <a:t>Auto-mapeamento</a:t>
            </a:r>
            <a:endParaRPr lang="pt-PT" noProof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7409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34B9DE62-D1F8-30A0-EC45-CEAD04CE6E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3436" y="253012"/>
            <a:ext cx="6866312" cy="483986"/>
          </a:xfrm>
        </p:spPr>
        <p:txBody>
          <a:bodyPr/>
          <a:lstStyle/>
          <a:p>
            <a:r>
              <a:rPr lang="en-GB" dirty="0">
                <a:latin typeface="+mn-lt"/>
              </a:rPr>
              <a:t>O que é o</a:t>
            </a:r>
            <a:r>
              <a:rPr lang="en-GB" noProof="0" dirty="0">
                <a:latin typeface="+mn-lt"/>
              </a:rPr>
              <a:t> auto-</a:t>
            </a:r>
            <a:r>
              <a:rPr lang="en-GB" noProof="0" dirty="0" err="1">
                <a:latin typeface="+mn-lt"/>
              </a:rPr>
              <a:t>mapeamento</a:t>
            </a:r>
            <a:r>
              <a:rPr lang="en-GB" noProof="0" dirty="0">
                <a:latin typeface="+mn-lt"/>
              </a:rPr>
              <a:t>? 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63BC892-B396-2900-D011-EC0864531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23436" y="886059"/>
            <a:ext cx="6866312" cy="5085882"/>
          </a:xfrm>
        </p:spPr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noProof="0" dirty="0">
              <a:latin typeface="+mn-lt"/>
            </a:endParaRPr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r>
              <a:rPr lang="pt-PT" noProof="0" dirty="0">
                <a:latin typeface="+mn-lt"/>
              </a:rPr>
              <a:t>O </a:t>
            </a:r>
            <a:r>
              <a:rPr lang="pt-PT" noProof="0" dirty="0" err="1">
                <a:latin typeface="+mn-lt"/>
              </a:rPr>
              <a:t>auto-mapeamento</a:t>
            </a:r>
            <a:r>
              <a:rPr lang="pt-PT" noProof="0" dirty="0">
                <a:latin typeface="+mn-lt"/>
              </a:rPr>
              <a:t> é uma forma criativa de refletir sobre os seus conhecimentos, competências e experiências.</a:t>
            </a:r>
          </a:p>
          <a:p>
            <a:pPr>
              <a:buClr>
                <a:srgbClr val="E64424"/>
              </a:buClr>
            </a:pPr>
            <a:endParaRPr lang="en-GB" noProof="0" dirty="0">
              <a:latin typeface="+mn-lt"/>
            </a:endParaRPr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r>
              <a:rPr lang="pt-PT" noProof="0" dirty="0">
                <a:latin typeface="+mn-lt"/>
              </a:rPr>
              <a:t>Criar um «mapa» pessoal que mostra as suas funções anteriores, as competências que adquiriu e os seus objetivos futuros.</a:t>
            </a:r>
          </a:p>
          <a:p>
            <a:pPr>
              <a:buClr>
                <a:srgbClr val="E64424"/>
              </a:buClr>
            </a:pPr>
            <a:endParaRPr lang="en-GB" noProof="0" dirty="0">
              <a:latin typeface="+mn-lt"/>
            </a:endParaRPr>
          </a:p>
          <a:p>
            <a:pPr marL="342900" indent="-342900">
              <a:buClr>
                <a:srgbClr val="E64424"/>
              </a:buClr>
              <a:buFont typeface="Wingdings" panose="05000000000000000000" pitchFamily="2" charset="2"/>
              <a:buChar char="v"/>
            </a:pPr>
            <a:r>
              <a:rPr lang="pt-PT" noProof="0" dirty="0">
                <a:latin typeface="+mn-lt"/>
              </a:rPr>
              <a:t>Ajuda a ver onde está agora — e para onde pode querer ir a seguir.</a:t>
            </a:r>
            <a:endParaRPr lang="en-GB" noProof="0" dirty="0">
              <a:latin typeface="+mn-lt"/>
            </a:endParaRPr>
          </a:p>
        </p:txBody>
      </p:sp>
      <p:pic>
        <p:nvPicPr>
          <p:cNvPr id="10" name="Marcador de Posição da Imagem 9">
            <a:extLst>
              <a:ext uri="{FF2B5EF4-FFF2-40B4-BE49-F238E27FC236}">
                <a16:creationId xmlns:a16="http://schemas.microsoft.com/office/drawing/2014/main" id="{C7FF30BA-3B6B-1CCE-024F-ADD72158C03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" t="1000" r="-19" b="13997"/>
          <a:stretch/>
        </p:blipFill>
        <p:spPr>
          <a:xfrm>
            <a:off x="858" y="-33250"/>
            <a:ext cx="4567367" cy="6924502"/>
          </a:xfrm>
        </p:spPr>
      </p:pic>
    </p:spTree>
    <p:extLst>
      <p:ext uri="{BB962C8B-B14F-4D97-AF65-F5344CB8AC3E}">
        <p14:creationId xmlns:p14="http://schemas.microsoft.com/office/powerpoint/2010/main" val="801121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90F8B1-38CE-F596-2994-999B1E7126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PT" sz="2800" noProof="0" dirty="0">
                <a:latin typeface="+mn-lt"/>
              </a:rPr>
              <a:t>Tipos e fontes das suas competências a mapear</a:t>
            </a:r>
            <a:endParaRPr lang="en-GB" sz="2800" noProof="0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4C040-6B7B-D5C1-1EDC-FFB529E20E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8581" y="1262185"/>
            <a:ext cx="4902069" cy="4211515"/>
          </a:xfrm>
        </p:spPr>
        <p:txBody>
          <a:bodyPr lIns="91440" tIns="45720" rIns="91440" bIns="45720" anchor="t"/>
          <a:lstStyle/>
          <a:p>
            <a:r>
              <a:rPr lang="pt-PT" b="1" noProof="0" dirty="0">
                <a:solidFill>
                  <a:srgbClr val="E64424"/>
                </a:solidFill>
                <a:latin typeface="+mn-lt"/>
              </a:rPr>
              <a:t>Que tipo de competências pode mapear</a:t>
            </a:r>
            <a:endParaRPr lang="en-GB" b="1" noProof="0" dirty="0">
              <a:solidFill>
                <a:srgbClr val="E64424"/>
              </a:solidFill>
              <a:latin typeface="+mn-lt"/>
            </a:endParaRPr>
          </a:p>
          <a:p>
            <a:endParaRPr lang="en-GB" b="1" noProof="0" dirty="0">
              <a:latin typeface="+mn-lt"/>
            </a:endParaRP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pt-PT" noProof="0" dirty="0">
                <a:latin typeface="+mn-lt"/>
              </a:rPr>
              <a:t>Competências técnicas (por exemplo, usar o Excel, </a:t>
            </a:r>
            <a:r>
              <a:rPr lang="pt-PT" dirty="0">
                <a:latin typeface="+mn-lt"/>
              </a:rPr>
              <a:t>utilizar</a:t>
            </a:r>
            <a:r>
              <a:rPr lang="pt-PT" noProof="0" dirty="0">
                <a:latin typeface="+mn-lt"/>
              </a:rPr>
              <a:t> uma máquina).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pt-PT" noProof="0" dirty="0">
                <a:latin typeface="+mn-lt"/>
              </a:rPr>
              <a:t>Competências transferíveis (por exemplo, trabalho em equipa, resolução de problemas, planeamento de projetos).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pt-PT" noProof="0" dirty="0">
                <a:latin typeface="+mn-lt"/>
              </a:rPr>
              <a:t>Competências sociais (por exemplo, ser flexível, saber ouvir, manter a calma sob pressão).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en-GB" noProof="0" dirty="0">
                <a:latin typeface="+mn-lt"/>
              </a:rPr>
              <a:t> </a:t>
            </a:r>
            <a:r>
              <a:rPr lang="pt-PT" noProof="0" dirty="0">
                <a:latin typeface="+mn-lt"/>
              </a:rPr>
              <a:t>Novas competências que está a desenvolver (por exemplo, o que está a aprender nos laboratórios HERA)</a:t>
            </a:r>
            <a:endParaRPr lang="en-GB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09267-F925-2486-1E69-AF12972F5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75350" y="1262185"/>
            <a:ext cx="5837035" cy="5307679"/>
          </a:xfrm>
        </p:spPr>
        <p:txBody>
          <a:bodyPr lIns="91440" tIns="45720" rIns="91440" bIns="45720" anchor="t"/>
          <a:lstStyle/>
          <a:p>
            <a:r>
              <a:rPr lang="pt-PT" b="1" noProof="0" dirty="0">
                <a:solidFill>
                  <a:srgbClr val="E64424"/>
                </a:solidFill>
                <a:latin typeface="+mn-lt"/>
              </a:rPr>
              <a:t>De onde vêm as suas competências</a:t>
            </a:r>
            <a:endParaRPr lang="en-GB" b="1" noProof="0" dirty="0">
              <a:solidFill>
                <a:srgbClr val="E64424"/>
              </a:solidFill>
              <a:latin typeface="+mn-lt"/>
            </a:endParaRPr>
          </a:p>
          <a:p>
            <a:endParaRPr lang="en-GB" b="1" noProof="0" dirty="0">
              <a:latin typeface="+mn-lt"/>
            </a:endParaRP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pt-PT" noProof="0" dirty="0">
                <a:latin typeface="+mn-lt"/>
              </a:rPr>
              <a:t>Empregos que teve (por exemplo, trabalho de escritório, retalho, prestação de cuidados).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pt-PT" noProof="0" dirty="0">
                <a:latin typeface="+mn-lt"/>
              </a:rPr>
              <a:t>Funções voluntárias ou comunitárias (por exemplo, ajudar em eventos escolares, mentoria de colegas).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pt-PT" noProof="0" dirty="0">
                <a:latin typeface="+mn-lt"/>
              </a:rPr>
              <a:t>Educação e formação (por exemplo, workshops, cursos online, </a:t>
            </a:r>
            <a:r>
              <a:rPr lang="pt-PT" dirty="0">
                <a:latin typeface="+mn-lt"/>
              </a:rPr>
              <a:t>certificados</a:t>
            </a:r>
            <a:r>
              <a:rPr lang="pt-PT" noProof="0" dirty="0">
                <a:latin typeface="+mn-lt"/>
              </a:rPr>
              <a:t>).</a:t>
            </a:r>
          </a:p>
          <a:p>
            <a:pPr marL="342900" indent="-342900">
              <a:buClr>
                <a:srgbClr val="E280AC"/>
              </a:buClr>
              <a:buFont typeface="Wingdings" panose="05000000000000000000" pitchFamily="2" charset="2"/>
              <a:buChar char="Ø"/>
            </a:pPr>
            <a:r>
              <a:rPr lang="pt-PT" noProof="0" dirty="0">
                <a:latin typeface="+mn-lt"/>
              </a:rPr>
              <a:t>Vida quotidiana (por exemplo, planear eventos familiares = competências de organização; blogues = comunicação).</a:t>
            </a:r>
            <a:endParaRPr lang="en-GB" noProof="0" dirty="0">
              <a:latin typeface="+mn-lt"/>
            </a:endParaRPr>
          </a:p>
          <a:p>
            <a:endParaRPr lang="en-GB" b="1" noProof="0" dirty="0"/>
          </a:p>
        </p:txBody>
      </p:sp>
    </p:spTree>
    <p:extLst>
      <p:ext uri="{BB962C8B-B14F-4D97-AF65-F5344CB8AC3E}">
        <p14:creationId xmlns:p14="http://schemas.microsoft.com/office/powerpoint/2010/main" val="1159398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24541-A0A9-F15C-468E-7EC324485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602078-685A-7458-D919-59C4331B9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19553" y="213428"/>
            <a:ext cx="6866312" cy="909518"/>
          </a:xfrm>
        </p:spPr>
        <p:txBody>
          <a:bodyPr lIns="91440" tIns="45720" rIns="91440" bIns="45720" anchor="t"/>
          <a:lstStyle/>
          <a:p>
            <a:r>
              <a:rPr lang="pt-PT" noProof="0" dirty="0">
                <a:latin typeface="Aptos"/>
              </a:rPr>
              <a:t> </a:t>
            </a:r>
            <a:r>
              <a:rPr lang="pt-PT" noProof="0" dirty="0">
                <a:latin typeface="+mn-lt"/>
              </a:rPr>
              <a:t>Exercício de </a:t>
            </a:r>
            <a:r>
              <a:rPr lang="pt-PT" noProof="0" dirty="0" err="1">
                <a:latin typeface="+mn-lt"/>
              </a:rPr>
              <a:t>auto-mapeamento</a:t>
            </a:r>
            <a:endParaRPr lang="pt-PT" noProof="0" dirty="0">
              <a:latin typeface="+mn-lt"/>
              <a:ea typeface="MingLiU_HKSCS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54B1E-DD0B-B112-AF60-7A0758940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27961" y="818475"/>
            <a:ext cx="5663229" cy="4116528"/>
          </a:xfrm>
        </p:spPr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b="1" noProof="0" dirty="0">
                <a:solidFill>
                  <a:srgbClr val="E280AC"/>
                </a:solidFill>
                <a:latin typeface="+mn-lt"/>
              </a:rPr>
              <a:t>Centro </a:t>
            </a:r>
            <a:r>
              <a:rPr lang="pt-PT" b="1" dirty="0">
                <a:solidFill>
                  <a:srgbClr val="E280AC"/>
                </a:solidFill>
                <a:latin typeface="+mn-lt"/>
              </a:rPr>
              <a:t>“</a:t>
            </a:r>
            <a:r>
              <a:rPr lang="pt-PT" b="1" noProof="0" dirty="0">
                <a:solidFill>
                  <a:srgbClr val="E280AC"/>
                </a:solidFill>
                <a:latin typeface="+mn-lt"/>
              </a:rPr>
              <a:t>EU”:</a:t>
            </a:r>
            <a:r>
              <a:rPr lang="pt-PT" b="1" noProof="0" dirty="0">
                <a:latin typeface="+mn-lt"/>
              </a:rPr>
              <a:t> </a:t>
            </a:r>
            <a:r>
              <a:rPr lang="pt-PT" noProof="0" dirty="0">
                <a:latin typeface="+mn-lt"/>
              </a:rPr>
              <a:t>Coloque-se no centro (escreva o seu nome ou use um post-it).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b="1" noProof="0" dirty="0">
                <a:solidFill>
                  <a:srgbClr val="E280AC"/>
                </a:solidFill>
                <a:latin typeface="+mn-lt"/>
              </a:rPr>
              <a:t>Nós irradiantes: </a:t>
            </a:r>
            <a:r>
              <a:rPr lang="pt-PT" noProof="0" dirty="0">
                <a:solidFill>
                  <a:srgbClr val="3B3838"/>
                </a:solidFill>
                <a:latin typeface="+mn-lt"/>
              </a:rPr>
              <a:t>Ao seu redor, coloque bolhas para cada experiência ou função importante.</a:t>
            </a:r>
            <a:endParaRPr lang="pt-PT" noProof="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b="1" noProof="0" dirty="0">
                <a:solidFill>
                  <a:srgbClr val="E280AC"/>
                </a:solidFill>
                <a:latin typeface="+mn-lt"/>
              </a:rPr>
              <a:t>Dar vida às competências:</a:t>
            </a:r>
            <a:r>
              <a:rPr lang="pt-PT" b="1" noProof="0" dirty="0">
                <a:solidFill>
                  <a:srgbClr val="3B3838"/>
                </a:solidFill>
                <a:latin typeface="+mn-lt"/>
              </a:rPr>
              <a:t> </a:t>
            </a:r>
            <a:r>
              <a:rPr lang="pt-PT" noProof="0" dirty="0">
                <a:solidFill>
                  <a:srgbClr val="3B3838"/>
                </a:solidFill>
                <a:latin typeface="+mn-lt"/>
              </a:rPr>
              <a:t>A partir de cada bolha, desenhe ramos rotulados com as competências adquiridas.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b="1" noProof="0" dirty="0">
                <a:solidFill>
                  <a:srgbClr val="E280AC"/>
                </a:solidFill>
                <a:latin typeface="+mn-lt"/>
              </a:rPr>
              <a:t>Marcos e objetivos: </a:t>
            </a:r>
            <a:r>
              <a:rPr lang="pt-PT" noProof="0" dirty="0">
                <a:latin typeface="+mn-lt"/>
              </a:rPr>
              <a:t>Marque metas orientadas para o futuro ou marcos em direção ao seu objetivo final.</a:t>
            </a:r>
            <a:endParaRPr lang="pt-PT" b="1" noProof="0" dirty="0">
              <a:latin typeface="+mn-lt"/>
            </a:endParaRPr>
          </a:p>
        </p:txBody>
      </p:sp>
      <p:pic>
        <p:nvPicPr>
          <p:cNvPr id="10" name="Picture Placeholder 9" descr="A diagram of a self-map&#10;&#10;AI-generated content may be incorrect.">
            <a:extLst>
              <a:ext uri="{FF2B5EF4-FFF2-40B4-BE49-F238E27FC236}">
                <a16:creationId xmlns:a16="http://schemas.microsoft.com/office/drawing/2014/main" id="{2CB89CF6-55D4-B2ED-CFD6-DFEC1FC756D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8880" t="46" r="8929" b="4618"/>
          <a:stretch>
            <a:fillRect/>
          </a:stretch>
        </p:blipFill>
        <p:spPr>
          <a:xfrm>
            <a:off x="100810" y="0"/>
            <a:ext cx="6089972" cy="681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84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26C0B-8FE5-4149-1EA4-B5D759558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8B7498-0842-D46D-C46A-BFE071043E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8807992" cy="1762299"/>
          </a:xfrm>
        </p:spPr>
        <p:txBody>
          <a:bodyPr lIns="91440" tIns="45720" rIns="91440" bIns="45720" anchor="t"/>
          <a:lstStyle/>
          <a:p>
            <a:r>
              <a:rPr lang="en-GB" noProof="0" dirty="0">
                <a:latin typeface="Calibri"/>
                <a:ea typeface="Calibri"/>
                <a:cs typeface="Calibri"/>
              </a:rPr>
              <a:t>UNIDADE </a:t>
            </a:r>
            <a:r>
              <a:rPr lang="en-GB" dirty="0">
                <a:latin typeface="Calibri"/>
                <a:ea typeface="Calibri"/>
                <a:cs typeface="Calibri"/>
              </a:rPr>
              <a:t>2</a:t>
            </a:r>
            <a:r>
              <a:rPr lang="en-GB" noProof="0" dirty="0">
                <a:latin typeface="Calibri"/>
                <a:ea typeface="Calibri"/>
                <a:cs typeface="Calibri"/>
              </a:rPr>
              <a:t>.3: </a:t>
            </a:r>
            <a:r>
              <a:rPr lang="en-GB" dirty="0" err="1">
                <a:latin typeface="Calibri"/>
                <a:ea typeface="Calibri"/>
                <a:cs typeface="Calibri"/>
              </a:rPr>
              <a:t>Preencher</a:t>
            </a:r>
            <a:r>
              <a:rPr lang="en-GB" dirty="0">
                <a:latin typeface="Calibri"/>
                <a:ea typeface="Calibri"/>
                <a:cs typeface="Calibri"/>
              </a:rPr>
              <a:t> lacunas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6258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127144-DAED-659E-884F-11F9E0D9D9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79" y="253012"/>
            <a:ext cx="7356244" cy="483986"/>
          </a:xfrm>
        </p:spPr>
        <p:txBody>
          <a:bodyPr lIns="91440" tIns="45720" rIns="91440" bIns="45720" anchor="t"/>
          <a:lstStyle/>
          <a:p>
            <a:r>
              <a:rPr lang="pt-PT" noProof="0" dirty="0">
                <a:latin typeface="Calibri"/>
                <a:ea typeface="Calibri"/>
                <a:cs typeface="Calibri"/>
              </a:rPr>
              <a:t>Compreender as lacunas de competências e o poder da autoavaliação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53FC39-F80B-CCE8-AF8A-3FB565E4EA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2080" y="1748323"/>
            <a:ext cx="6861678" cy="4768365"/>
          </a:xfrm>
        </p:spPr>
        <p:txBody>
          <a:bodyPr lIns="91440" tIns="45720" rIns="91440" bIns="45720" anchor="t"/>
          <a:lstStyle/>
          <a:p>
            <a:pPr marL="285750" indent="-285750" algn="just">
              <a:buChar char="•"/>
            </a:pPr>
            <a:r>
              <a:rPr lang="en-GB" b="1" dirty="0" err="1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Compreender</a:t>
            </a:r>
            <a:r>
              <a:rPr lang="en-GB" b="1" dirty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 as lacunas de </a:t>
            </a:r>
            <a:r>
              <a:rPr lang="en-GB" b="1" dirty="0" err="1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competências</a:t>
            </a:r>
            <a:r>
              <a:rPr lang="en-GB" b="1" noProof="0" dirty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:</a:t>
            </a:r>
            <a:r>
              <a:rPr lang="en-GB" b="1" dirty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pt-PT" noProof="0" dirty="0">
                <a:latin typeface="Calibri"/>
                <a:ea typeface="Calibri"/>
                <a:cs typeface="Calibri"/>
              </a:rPr>
              <a:t>s lacunas ao nível das competências podem ser definidas como a disparidade entre as competências que os empregadores exigem e as competências que a força de trabalho possui. Estas lacunas estão a tornar-se cada vez mais evidentes na era digital, uma vez que o surgimento de novas tecnologias e a evolução dos modelos de negócio estão continuamente a redefinir as funções profissionais. </a:t>
            </a:r>
          </a:p>
          <a:p>
            <a:pPr marL="285750" indent="-285750" algn="just">
              <a:buChar char="•"/>
            </a:pPr>
            <a:r>
              <a:rPr lang="pt-PT" b="1" noProof="0" dirty="0">
                <a:solidFill>
                  <a:srgbClr val="E64424"/>
                </a:solidFill>
                <a:latin typeface="Calibri"/>
                <a:ea typeface="Calibri"/>
                <a:cs typeface="Calibri"/>
              </a:rPr>
              <a:t>O poder da autoavaliação: </a:t>
            </a:r>
            <a:r>
              <a:rPr lang="pt-PT" noProof="0" dirty="0">
                <a:latin typeface="Calibri"/>
                <a:ea typeface="Calibri"/>
                <a:cs typeface="Calibri"/>
              </a:rPr>
              <a:t>a autoavaliação é uma ferramenta poderosa que pode ajudar a identificar e resolver essas lacunas de competências. A autoavaliação regular não só mantém as pessoas a par das mudanças nos requisitos do setor, como também sinaliza a sua adaptabilidade a potenciais empregadores, aumentando assim as suas perspetivas de emprego. </a:t>
            </a:r>
            <a:endParaRPr lang="en-GB" dirty="0">
              <a:latin typeface="Calibri"/>
              <a:ea typeface="Calibri"/>
              <a:cs typeface="Calibri"/>
            </a:endParaRPr>
          </a:p>
          <a:p>
            <a:endParaRPr lang="en-GB" b="1" noProof="0" dirty="0"/>
          </a:p>
        </p:txBody>
      </p:sp>
      <p:pic>
        <p:nvPicPr>
          <p:cNvPr id="9" name="Picture Placeholder 8" descr="A group of women sitting at a table&#10;&#10;AI-generated content may be incorrect.">
            <a:extLst>
              <a:ext uri="{FF2B5EF4-FFF2-40B4-BE49-F238E27FC236}">
                <a16:creationId xmlns:a16="http://schemas.microsoft.com/office/drawing/2014/main" id="{38F58EB3-6896-5A4C-E1BD-07852EFB1B7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3" r="294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7361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A4F3FD46-D029-0B6E-B332-17B23A3A6B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79" y="253012"/>
            <a:ext cx="8556143" cy="819432"/>
          </a:xfrm>
        </p:spPr>
        <p:txBody>
          <a:bodyPr/>
          <a:lstStyle/>
          <a:p>
            <a:r>
              <a:rPr lang="pt-PT" noProof="0" dirty="0">
                <a:latin typeface="+mn-lt"/>
              </a:rPr>
              <a:t>Como identificar e colmatar as suas lacunas de competências</a:t>
            </a:r>
            <a:r>
              <a:rPr lang="en-GB" noProof="0" dirty="0">
                <a:latin typeface="+mn-lt"/>
              </a:rPr>
              <a:t> </a:t>
            </a:r>
          </a:p>
          <a:p>
            <a:endParaRPr lang="en-GB" noProof="0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B102BB2-6B02-6CD3-C4B3-EF8720074F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8451" y="1325457"/>
            <a:ext cx="7170754" cy="5191232"/>
          </a:xfrm>
        </p:spPr>
        <p:txBody>
          <a:bodyPr/>
          <a:lstStyle/>
          <a:p>
            <a:r>
              <a:rPr lang="pt-PT" noProof="0" dirty="0">
                <a:latin typeface="+mn-lt"/>
              </a:rPr>
              <a:t>Aqui estão alguns passos simples que podem ajudar a comparar as suas competências, com o que é necessário e a planear as suas próximas ações.</a:t>
            </a:r>
            <a:endParaRPr lang="en-GB" noProof="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noProof="0" dirty="0">
                <a:latin typeface="+mn-lt"/>
              </a:rPr>
              <a:t>Auto-</a:t>
            </a:r>
            <a:r>
              <a:rPr lang="en-GB" noProof="0" dirty="0" err="1">
                <a:latin typeface="+mn-lt"/>
              </a:rPr>
              <a:t>reflexão</a:t>
            </a:r>
            <a:r>
              <a:rPr lang="en-GB" noProof="0" dirty="0">
                <a:latin typeface="+mn-lt"/>
              </a:rPr>
              <a:t> e </a:t>
            </a:r>
            <a:r>
              <a:rPr lang="en-GB" noProof="0" dirty="0" err="1">
                <a:latin typeface="+mn-lt"/>
              </a:rPr>
              <a:t>consciência</a:t>
            </a:r>
            <a:r>
              <a:rPr lang="en-GB" noProof="0" dirty="0">
                <a:latin typeface="+mn-lt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pt-PT" noProof="0" dirty="0">
                <a:latin typeface="+mn-lt"/>
              </a:rPr>
              <a:t>Mantenha-se informada sobre as tendências do setor.</a:t>
            </a:r>
            <a:endParaRPr lang="en-GB" noProof="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pt-PT" noProof="0" dirty="0">
                <a:latin typeface="+mn-lt"/>
              </a:rPr>
              <a:t>Desenvolva uma imagem do sucesso futuro.</a:t>
            </a:r>
          </a:p>
          <a:p>
            <a:pPr marL="342900" indent="-342900">
              <a:buFont typeface="+mj-lt"/>
              <a:buAutoNum type="arabicPeriod"/>
            </a:pPr>
            <a:r>
              <a:rPr lang="pt-PT" noProof="0" dirty="0">
                <a:latin typeface="+mn-lt"/>
              </a:rPr>
              <a:t>Faça uma auditoria de competências; faça uma lista das suas competências atuais e compare-as com os anúncios de emprego.</a:t>
            </a:r>
          </a:p>
          <a:p>
            <a:pPr marL="342900" indent="-342900">
              <a:buFont typeface="+mj-lt"/>
              <a:buAutoNum type="arabicPeriod"/>
            </a:pPr>
            <a:r>
              <a:rPr lang="en-GB" noProof="0" dirty="0" err="1">
                <a:latin typeface="+mn-lt"/>
              </a:rPr>
              <a:t>Abrace</a:t>
            </a:r>
            <a:r>
              <a:rPr lang="en-GB" noProof="0" dirty="0">
                <a:latin typeface="+mn-lt"/>
              </a:rPr>
              <a:t> a </a:t>
            </a:r>
            <a:r>
              <a:rPr lang="en-GB" noProof="0" dirty="0" err="1">
                <a:latin typeface="+mn-lt"/>
              </a:rPr>
              <a:t>aprendizagem</a:t>
            </a:r>
            <a:r>
              <a:rPr lang="en-GB" noProof="0" dirty="0">
                <a:latin typeface="+mn-lt"/>
              </a:rPr>
              <a:t> </a:t>
            </a:r>
            <a:r>
              <a:rPr lang="en-GB" noProof="0" dirty="0" err="1">
                <a:latin typeface="+mn-lt"/>
              </a:rPr>
              <a:t>contínua</a:t>
            </a:r>
            <a:r>
              <a:rPr lang="en-GB" noProof="0" dirty="0">
                <a:latin typeface="+mn-lt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pt-PT" noProof="0" dirty="0">
                <a:latin typeface="+mn-lt"/>
              </a:rPr>
              <a:t>Desenvolva um plano de aprendizagem personalizado.</a:t>
            </a:r>
          </a:p>
          <a:p>
            <a:pPr marL="342900" indent="-342900">
              <a:buFont typeface="+mj-lt"/>
              <a:buAutoNum type="arabicPeriod"/>
            </a:pPr>
            <a:r>
              <a:rPr lang="pt-PT" noProof="0" dirty="0">
                <a:latin typeface="+mn-lt"/>
              </a:rPr>
              <a:t>Pratique e aplique as suas competências; seja voluntária ou participe num projeto.</a:t>
            </a:r>
          </a:p>
          <a:p>
            <a:pPr marL="342900" indent="-342900">
              <a:buFont typeface="+mj-lt"/>
              <a:buAutoNum type="arabicPeriod"/>
            </a:pPr>
            <a:r>
              <a:rPr lang="pt-PT" noProof="0" dirty="0">
                <a:latin typeface="+mn-lt"/>
              </a:rPr>
              <a:t>Procure apoio e</a:t>
            </a:r>
            <a:r>
              <a:rPr lang="pt-PT" i="1" noProof="0" dirty="0">
                <a:latin typeface="+mn-lt"/>
              </a:rPr>
              <a:t> feedback </a:t>
            </a:r>
            <a:r>
              <a:rPr lang="pt-PT" noProof="0" dirty="0">
                <a:latin typeface="+mn-lt"/>
              </a:rPr>
              <a:t>(por exemplo, partilhe o seu plano com um mentor).</a:t>
            </a:r>
          </a:p>
          <a:p>
            <a:pPr marL="342900" indent="-342900">
              <a:buFont typeface="+mj-lt"/>
              <a:buAutoNum type="arabicPeriod"/>
            </a:pPr>
            <a:r>
              <a:rPr lang="pt-PT" noProof="0" dirty="0">
                <a:latin typeface="+mn-lt"/>
              </a:rPr>
              <a:t>Acompanhe o seu progresso.</a:t>
            </a:r>
            <a:endParaRPr lang="en-GB" noProof="0" dirty="0">
              <a:latin typeface="+mn-lt"/>
            </a:endParaRPr>
          </a:p>
          <a:p>
            <a:endParaRPr lang="en-GB" sz="1000" noProof="0" dirty="0"/>
          </a:p>
          <a:p>
            <a:endParaRPr lang="en-GB" noProof="0" dirty="0"/>
          </a:p>
        </p:txBody>
      </p:sp>
      <p:pic>
        <p:nvPicPr>
          <p:cNvPr id="6" name="Marcador de Posição da Imagem 5" descr="Uma imagem com pessoa, calças de ganga, Cara humana, vestuário&#10;&#10;Os conteúdos gerados por IA poderão estar incorretos.">
            <a:extLst>
              <a:ext uri="{FF2B5EF4-FFF2-40B4-BE49-F238E27FC236}">
                <a16:creationId xmlns:a16="http://schemas.microsoft.com/office/drawing/2014/main" id="{AB978F01-7464-314C-D80B-FBFF5BEC58B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3146" r="6356"/>
          <a:stretch/>
        </p:blipFill>
        <p:spPr>
          <a:xfrm>
            <a:off x="7469205" y="0"/>
            <a:ext cx="4360716" cy="6858000"/>
          </a:xfrm>
        </p:spPr>
      </p:pic>
    </p:spTree>
    <p:extLst>
      <p:ext uri="{BB962C8B-B14F-4D97-AF65-F5344CB8AC3E}">
        <p14:creationId xmlns:p14="http://schemas.microsoft.com/office/powerpoint/2010/main" val="1046195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AD7966-70D9-E91C-670A-E8D2E9884E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latin typeface="+mn-lt"/>
              </a:rPr>
              <a:t>Passos para o auto-</a:t>
            </a:r>
            <a:r>
              <a:rPr lang="en-GB" dirty="0" err="1">
                <a:latin typeface="+mn-lt"/>
              </a:rPr>
              <a:t>mapeamento</a:t>
            </a:r>
            <a:r>
              <a:rPr lang="en-GB" dirty="0">
                <a:latin typeface="+mn-lt"/>
              </a:rPr>
              <a:t> </a:t>
            </a:r>
            <a:r>
              <a:rPr lang="en-GB" dirty="0" err="1">
                <a:latin typeface="+mn-lt"/>
              </a:rPr>
              <a:t>efetivo</a:t>
            </a:r>
            <a:endParaRPr lang="en-GB" dirty="0">
              <a:latin typeface="+mn-lt"/>
            </a:endParaRPr>
          </a:p>
        </p:txBody>
      </p:sp>
      <p:pic>
        <p:nvPicPr>
          <p:cNvPr id="4" name="Picture Placeholder 3" descr="A diagram of steps with icons and text&#10;&#10;AI-generated content may be incorrect.">
            <a:extLst>
              <a:ext uri="{FF2B5EF4-FFF2-40B4-BE49-F238E27FC236}">
                <a16:creationId xmlns:a16="http://schemas.microsoft.com/office/drawing/2014/main" id="{0698A5DC-5E34-369A-481A-BF7A82DB551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-103" t="7107" r="-149" b="5950"/>
          <a:stretch>
            <a:fillRect/>
          </a:stretch>
        </p:blipFill>
        <p:spPr>
          <a:xfrm>
            <a:off x="1152836" y="1236060"/>
            <a:ext cx="10012556" cy="492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898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489A8891-805A-B587-5FD5-05D0E61CA7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latin typeface="Calibri"/>
                <a:ea typeface="Calibri"/>
                <a:cs typeface="Calibri"/>
              </a:rPr>
              <a:t>O que </a:t>
            </a:r>
            <a:r>
              <a:rPr lang="en-GB" dirty="0" err="1">
                <a:latin typeface="Calibri"/>
                <a:ea typeface="Calibri"/>
                <a:cs typeface="Calibri"/>
              </a:rPr>
              <a:t>deve</a:t>
            </a:r>
            <a:r>
              <a:rPr lang="en-GB" dirty="0">
                <a:latin typeface="Calibri"/>
                <a:ea typeface="Calibri"/>
                <a:cs typeface="Calibri"/>
              </a:rPr>
              <a:t> </a:t>
            </a:r>
            <a:r>
              <a:rPr lang="en-GB" dirty="0" err="1">
                <a:latin typeface="Calibri"/>
                <a:ea typeface="Calibri"/>
                <a:cs typeface="Calibri"/>
              </a:rPr>
              <a:t>perguntar</a:t>
            </a:r>
            <a:r>
              <a:rPr lang="en-GB" dirty="0">
                <a:latin typeface="Calibri"/>
                <a:ea typeface="Calibri"/>
                <a:cs typeface="Calibri"/>
              </a:rPr>
              <a:t>-se</a:t>
            </a:r>
            <a:r>
              <a:rPr lang="en-GB" noProof="0" dirty="0">
                <a:latin typeface="Calibri"/>
                <a:ea typeface="Calibri"/>
                <a:cs typeface="Calibri"/>
              </a:rPr>
              <a:t>…</a:t>
            </a:r>
          </a:p>
          <a:p>
            <a:endParaRPr lang="en-GB" noProof="0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27B915E-B551-485A-85A5-8BDFA86E21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17" y="906253"/>
            <a:ext cx="7423150" cy="5424577"/>
          </a:xfrm>
        </p:spPr>
        <p:txBody>
          <a:bodyPr lIns="91440" tIns="45720" rIns="91440" bIns="45720" anchor="t"/>
          <a:lstStyle/>
          <a:p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Passo 1- </a:t>
            </a:r>
            <a:r>
              <a:rPr lang="en-GB" b="1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Reconhecer</a:t>
            </a:r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pontos</a:t>
            </a:r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fortes e </a:t>
            </a:r>
            <a:r>
              <a:rPr lang="en-GB" b="1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fracos</a:t>
            </a:r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  <a:endParaRPr lang="en-GB" b="1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noProof="0" dirty="0">
                <a:latin typeface="Calibri"/>
                <a:ea typeface="Calibri"/>
                <a:cs typeface="Calibri"/>
              </a:rPr>
              <a:t>Quais são os meus </a:t>
            </a:r>
            <a:r>
              <a:rPr lang="pt-PT" sz="1600" b="1" noProof="0" dirty="0">
                <a:latin typeface="Calibri"/>
                <a:ea typeface="Calibri"/>
                <a:cs typeface="Calibri"/>
              </a:rPr>
              <a:t>pontos fortes e fracos </a:t>
            </a:r>
            <a:r>
              <a:rPr lang="pt-PT" sz="1600" noProof="0" dirty="0">
                <a:latin typeface="Calibri"/>
                <a:ea typeface="Calibri"/>
                <a:cs typeface="Calibri"/>
              </a:rPr>
              <a:t>na minha função atual?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noProof="0" dirty="0">
                <a:latin typeface="Calibri"/>
                <a:ea typeface="Calibri"/>
                <a:cs typeface="Calibri"/>
              </a:rPr>
              <a:t>Existem </a:t>
            </a:r>
            <a:r>
              <a:rPr lang="pt-PT" sz="1600" b="1" noProof="0" dirty="0">
                <a:latin typeface="Calibri"/>
                <a:ea typeface="Calibri"/>
                <a:cs typeface="Calibri"/>
              </a:rPr>
              <a:t>tarefas ou responsabilidades específicas </a:t>
            </a:r>
            <a:r>
              <a:rPr lang="pt-PT" sz="1600" noProof="0" dirty="0">
                <a:latin typeface="Calibri"/>
                <a:ea typeface="Calibri"/>
                <a:cs typeface="Calibri"/>
              </a:rPr>
              <a:t>com as quais tenho dificuldade?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noProof="0" dirty="0">
                <a:latin typeface="Calibri"/>
                <a:ea typeface="Calibri"/>
                <a:cs typeface="Calibri"/>
              </a:rPr>
              <a:t>Sinto-me confiante ao usar as </a:t>
            </a:r>
            <a:r>
              <a:rPr lang="pt-PT" sz="1600" b="1" noProof="0" dirty="0">
                <a:latin typeface="Calibri"/>
                <a:ea typeface="Calibri"/>
                <a:cs typeface="Calibri"/>
              </a:rPr>
              <a:t>ferramentas e tecnologias mais recentes </a:t>
            </a:r>
            <a:r>
              <a:rPr lang="pt-PT" sz="1600" noProof="0" dirty="0">
                <a:latin typeface="Calibri"/>
                <a:ea typeface="Calibri"/>
                <a:cs typeface="Calibri"/>
              </a:rPr>
              <a:t>relacionadas </a:t>
            </a:r>
            <a:r>
              <a:rPr lang="pt-PT" sz="1600" dirty="0">
                <a:latin typeface="Calibri"/>
                <a:ea typeface="Calibri"/>
                <a:cs typeface="Calibri"/>
              </a:rPr>
              <a:t>com o</a:t>
            </a:r>
            <a:r>
              <a:rPr lang="pt-PT" sz="1600" noProof="0" dirty="0">
                <a:latin typeface="Calibri"/>
                <a:ea typeface="Calibri"/>
                <a:cs typeface="Calibri"/>
              </a:rPr>
              <a:t> meu trabalho?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noProof="0" dirty="0">
                <a:latin typeface="Calibri"/>
                <a:ea typeface="Calibri"/>
                <a:cs typeface="Calibri"/>
              </a:rPr>
              <a:t>Recebi </a:t>
            </a:r>
            <a:r>
              <a:rPr lang="pt-PT" sz="1600" b="1" i="1" noProof="0" dirty="0">
                <a:latin typeface="Calibri"/>
                <a:ea typeface="Calibri"/>
                <a:cs typeface="Calibri"/>
              </a:rPr>
              <a:t>feedback </a:t>
            </a:r>
            <a:r>
              <a:rPr lang="pt-PT" sz="1600" noProof="0" dirty="0">
                <a:latin typeface="Calibri"/>
                <a:ea typeface="Calibri"/>
                <a:cs typeface="Calibri"/>
              </a:rPr>
              <a:t>de colegas, superiores ou clientes sobre áreas em que posso melhorar</a:t>
            </a:r>
            <a:r>
              <a:rPr lang="en-GB" sz="1600" noProof="0" dirty="0">
                <a:latin typeface="Calibri"/>
                <a:ea typeface="Calibri"/>
                <a:cs typeface="Calibri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noProof="0" dirty="0">
                <a:latin typeface="Calibri"/>
                <a:ea typeface="Calibri"/>
                <a:cs typeface="Calibri"/>
              </a:rPr>
              <a:t>Estou atualizada com as </a:t>
            </a:r>
            <a:r>
              <a:rPr lang="pt-PT" sz="1600" b="1" noProof="0" dirty="0">
                <a:latin typeface="Calibri"/>
                <a:ea typeface="Calibri"/>
                <a:cs typeface="Calibri"/>
              </a:rPr>
              <a:t>tendências e as melhores práticas do setor</a:t>
            </a:r>
            <a:r>
              <a:rPr lang="pt-PT" sz="1600" noProof="0" dirty="0">
                <a:latin typeface="Calibri"/>
                <a:ea typeface="Calibri"/>
                <a:cs typeface="Calibri"/>
              </a:rPr>
              <a:t>?</a:t>
            </a:r>
            <a:r>
              <a:rPr lang="en-GB" sz="1600" noProof="0" dirty="0">
                <a:latin typeface="Calibri"/>
                <a:ea typeface="Calibri"/>
                <a:cs typeface="Calibri"/>
              </a:rPr>
              <a:t> </a:t>
            </a:r>
          </a:p>
          <a:p>
            <a:endParaRPr lang="en-GB" sz="1600" noProof="0" dirty="0">
              <a:latin typeface="Calibri"/>
              <a:ea typeface="Calibri"/>
              <a:cs typeface="Calibri"/>
            </a:endParaRPr>
          </a:p>
          <a:p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Passo 2- </a:t>
            </a:r>
            <a:r>
              <a:rPr lang="en-GB" b="1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Identificar</a:t>
            </a:r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lacunas de </a:t>
            </a:r>
            <a:r>
              <a:rPr lang="en-GB" b="1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competências</a:t>
            </a:r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 e Passo 3- </a:t>
            </a:r>
            <a:r>
              <a:rPr lang="en-GB" b="1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Criar</a:t>
            </a:r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um plano: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noProof="0" dirty="0">
                <a:latin typeface="Calibri"/>
                <a:ea typeface="Calibri"/>
                <a:cs typeface="Calibri"/>
              </a:rPr>
              <a:t>O que é </a:t>
            </a:r>
            <a:r>
              <a:rPr lang="pt-PT" sz="1600" b="1" noProof="0" dirty="0">
                <a:latin typeface="Calibri"/>
                <a:ea typeface="Calibri"/>
                <a:cs typeface="Calibri"/>
              </a:rPr>
              <a:t>sucesso</a:t>
            </a:r>
            <a:r>
              <a:rPr lang="pt-PT" sz="1600" noProof="0" dirty="0">
                <a:latin typeface="Calibri"/>
                <a:ea typeface="Calibri"/>
                <a:cs typeface="Calibri"/>
              </a:rPr>
              <a:t> para mim?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noProof="0" dirty="0">
                <a:latin typeface="Calibri"/>
                <a:ea typeface="Calibri"/>
                <a:cs typeface="Calibri"/>
              </a:rPr>
              <a:t>Se a minha </a:t>
            </a:r>
            <a:r>
              <a:rPr lang="pt-PT" sz="1600" b="1" noProof="0" dirty="0">
                <a:latin typeface="Calibri"/>
                <a:ea typeface="Calibri"/>
                <a:cs typeface="Calibri"/>
              </a:rPr>
              <a:t>carreira progredisse perfeitamente nos próximos 12 meses</a:t>
            </a:r>
            <a:r>
              <a:rPr lang="pt-PT" sz="1600" noProof="0" dirty="0">
                <a:latin typeface="Calibri"/>
                <a:ea typeface="Calibri"/>
                <a:cs typeface="Calibri"/>
              </a:rPr>
              <a:t>, o que seria diferente?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noProof="0" dirty="0">
                <a:latin typeface="Calibri"/>
                <a:ea typeface="Calibri"/>
                <a:cs typeface="Calibri"/>
              </a:rPr>
              <a:t>Quais são as </a:t>
            </a:r>
            <a:r>
              <a:rPr lang="pt-PT" sz="1600" b="1" noProof="0" dirty="0">
                <a:latin typeface="Calibri"/>
                <a:ea typeface="Calibri"/>
                <a:cs typeface="Calibri"/>
              </a:rPr>
              <a:t>competências e qualificações necessárias</a:t>
            </a:r>
            <a:r>
              <a:rPr lang="pt-PT" sz="1600" noProof="0" dirty="0">
                <a:latin typeface="Calibri"/>
                <a:ea typeface="Calibri"/>
                <a:cs typeface="Calibri"/>
              </a:rPr>
              <a:t> para a minha função ou para aquela a que aspiro? </a:t>
            </a:r>
            <a:r>
              <a:rPr lang="pt-PT" sz="1600" b="1" noProof="0" dirty="0">
                <a:latin typeface="Calibri"/>
                <a:ea typeface="Calibri"/>
                <a:cs typeface="Calibri"/>
              </a:rPr>
              <a:t>Como se comparam com as que já possuo?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noProof="0" dirty="0">
                <a:latin typeface="Calibri"/>
                <a:ea typeface="Calibri"/>
                <a:cs typeface="Calibri"/>
              </a:rPr>
              <a:t>Como posso </a:t>
            </a:r>
            <a:r>
              <a:rPr lang="pt-PT" sz="1600" b="1" noProof="0" dirty="0">
                <a:latin typeface="Calibri"/>
                <a:ea typeface="Calibri"/>
                <a:cs typeface="Calibri"/>
              </a:rPr>
              <a:t>colmatar as lacunas </a:t>
            </a:r>
            <a:r>
              <a:rPr lang="pt-PT" sz="1600" noProof="0" dirty="0">
                <a:latin typeface="Calibri"/>
                <a:ea typeface="Calibri"/>
                <a:cs typeface="Calibri"/>
              </a:rPr>
              <a:t>identificadas? Descreva os seus objetivos, as competências específicas que pretende desenvolver e o prazo para os alcançar.</a:t>
            </a:r>
            <a:endParaRPr lang="en-GB" sz="1600" noProof="0" dirty="0">
              <a:latin typeface="Calibri"/>
              <a:ea typeface="Calibri"/>
              <a:cs typeface="Calibri"/>
            </a:endParaRPr>
          </a:p>
        </p:txBody>
      </p:sp>
      <p:pic>
        <p:nvPicPr>
          <p:cNvPr id="6" name="Marcador de Posição da Imagem 5" descr="Uma imagem com Cara humana, pessoa, sorrir, vestuário&#10;&#10;Os conteúdos gerados por IA poderão estar incorretos.">
            <a:extLst>
              <a:ext uri="{FF2B5EF4-FFF2-40B4-BE49-F238E27FC236}">
                <a16:creationId xmlns:a16="http://schemas.microsoft.com/office/drawing/2014/main" id="{2F284BD2-8562-434A-E35F-1BF21C60CFB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2" t="7735" r="29478"/>
          <a:stretch/>
        </p:blipFill>
        <p:spPr>
          <a:xfrm>
            <a:off x="7459529" y="381334"/>
            <a:ext cx="4732471" cy="6476666"/>
          </a:xfrm>
        </p:spPr>
      </p:pic>
    </p:spTree>
    <p:extLst>
      <p:ext uri="{BB962C8B-B14F-4D97-AF65-F5344CB8AC3E}">
        <p14:creationId xmlns:p14="http://schemas.microsoft.com/office/powerpoint/2010/main" val="2697190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1D2B06-92DE-87ED-99E9-DFE2E19573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081" y="253012"/>
            <a:ext cx="10069945" cy="483986"/>
          </a:xfrm>
        </p:spPr>
        <p:txBody>
          <a:bodyPr lIns="91440" tIns="45720" rIns="91440" bIns="45720" anchor="t"/>
          <a:lstStyle/>
          <a:p>
            <a:r>
              <a:rPr lang="pt-PT" sz="2800" noProof="0" dirty="0">
                <a:latin typeface="Calibri"/>
                <a:ea typeface="Calibri"/>
                <a:cs typeface="Calibri"/>
              </a:rPr>
              <a:t>A nossa abordagem inovadora... A matriz de análise de lacunas</a:t>
            </a:r>
            <a:endParaRPr lang="en-GB" sz="28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F3766-30CD-33E4-06B6-A3967F6C3D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endParaRPr lang="en-GB" noProof="0" dirty="0"/>
          </a:p>
          <a:p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Como</a:t>
            </a:r>
            <a:r>
              <a:rPr lang="en-GB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noProof="0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utilizar</a:t>
            </a:r>
            <a:r>
              <a:rPr lang="en-GB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</a:p>
          <a:p>
            <a:pPr marL="457200" indent="-457200">
              <a:buAutoNum type="arabicPeriod"/>
            </a:pPr>
            <a:r>
              <a:rPr lang="pt-PT" noProof="0" dirty="0">
                <a:latin typeface="Calibri"/>
                <a:ea typeface="Calibri"/>
                <a:cs typeface="Calibri"/>
              </a:rPr>
              <a:t>Liste as 5-8 principais competências que já possui.</a:t>
            </a:r>
          </a:p>
          <a:p>
            <a:pPr marL="457200" indent="-457200">
              <a:buAutoNum type="arabicPeriod"/>
            </a:pPr>
            <a:r>
              <a:rPr lang="pt-PT" noProof="0" dirty="0">
                <a:latin typeface="Calibri"/>
                <a:ea typeface="Calibri"/>
                <a:cs typeface="Calibri"/>
              </a:rPr>
              <a:t>Marque «S» se já a possui; «N» se não.</a:t>
            </a:r>
          </a:p>
          <a:p>
            <a:pPr marL="457200" indent="-457200">
              <a:buAutoNum type="arabicPeriod"/>
            </a:pPr>
            <a:r>
              <a:rPr lang="pt-PT" noProof="0" dirty="0">
                <a:latin typeface="Calibri"/>
                <a:ea typeface="Calibri"/>
                <a:cs typeface="Calibri"/>
              </a:rPr>
              <a:t>Avalie </a:t>
            </a:r>
            <a:r>
              <a:rPr lang="pt-PT" dirty="0">
                <a:latin typeface="Calibri"/>
                <a:ea typeface="Calibri"/>
                <a:cs typeface="Calibri"/>
              </a:rPr>
              <a:t>o seu nível de</a:t>
            </a:r>
            <a:r>
              <a:rPr lang="pt-PT" noProof="0" dirty="0">
                <a:latin typeface="Calibri"/>
                <a:ea typeface="Calibri"/>
                <a:cs typeface="Calibri"/>
              </a:rPr>
              <a:t> proficiência (1 = iniciante; 5 = especialista).</a:t>
            </a:r>
          </a:p>
          <a:p>
            <a:pPr marL="457200" indent="-457200">
              <a:buAutoNum type="arabicPeriod"/>
            </a:pPr>
            <a:r>
              <a:rPr lang="pt-PT" noProof="0" dirty="0">
                <a:latin typeface="Calibri"/>
                <a:ea typeface="Calibri"/>
                <a:cs typeface="Calibri"/>
              </a:rPr>
              <a:t>Atribua uma prioridade com base no impacto nos negócios e no interesse pessoal.</a:t>
            </a:r>
            <a:r>
              <a:rPr lang="en-GB" noProof="0" dirty="0">
                <a:latin typeface="Calibri"/>
                <a:ea typeface="Calibri"/>
                <a:cs typeface="Calibri"/>
              </a:rPr>
              <a:t> </a:t>
            </a:r>
          </a:p>
          <a:p>
            <a:r>
              <a:rPr lang="en-GB" b="1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Comparação</a:t>
            </a:r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passo</a:t>
            </a:r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a </a:t>
            </a:r>
            <a:r>
              <a:rPr lang="en-GB" b="1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passo</a:t>
            </a:r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  <a:endParaRPr lang="en-GB" b="1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pt-PT" b="1" noProof="0" dirty="0">
                <a:latin typeface="Calibri"/>
                <a:ea typeface="Calibri"/>
                <a:cs typeface="Calibri"/>
              </a:rPr>
              <a:t> Selecione as competências: </a:t>
            </a:r>
            <a:r>
              <a:rPr lang="pt-PT" noProof="0" dirty="0">
                <a:latin typeface="Calibri"/>
                <a:ea typeface="Calibri"/>
                <a:cs typeface="Calibri"/>
              </a:rPr>
              <a:t>Escolha as competências essenciais exigidas pelo seu setor-alvo.</a:t>
            </a:r>
          </a:p>
          <a:p>
            <a:pPr marL="457200" indent="-457200">
              <a:buAutoNum type="arabicPeriod"/>
            </a:pPr>
            <a:r>
              <a:rPr lang="pt-PT" b="1" noProof="0" dirty="0">
                <a:latin typeface="Calibri"/>
                <a:ea typeface="Calibri"/>
                <a:cs typeface="Calibri"/>
              </a:rPr>
              <a:t>Autoavaliação: </a:t>
            </a:r>
            <a:r>
              <a:rPr lang="pt-PT" noProof="0" dirty="0">
                <a:latin typeface="Calibri"/>
                <a:ea typeface="Calibri"/>
                <a:cs typeface="Calibri"/>
              </a:rPr>
              <a:t>Avalie a sua proficiência e experiência em relação a essas competências do setor.</a:t>
            </a:r>
          </a:p>
          <a:p>
            <a:pPr marL="457200" indent="-457200">
              <a:buAutoNum type="arabicPeriod"/>
            </a:pPr>
            <a:r>
              <a:rPr lang="pt-PT" b="1" noProof="0" dirty="0">
                <a:latin typeface="Calibri"/>
                <a:ea typeface="Calibri"/>
                <a:cs typeface="Calibri"/>
              </a:rPr>
              <a:t>Identifique as lacunas: </a:t>
            </a:r>
            <a:r>
              <a:rPr lang="pt-PT" noProof="0" dirty="0">
                <a:latin typeface="Calibri"/>
                <a:ea typeface="Calibri"/>
                <a:cs typeface="Calibri"/>
              </a:rPr>
              <a:t>Qualquer competência com um «N» ou proficiência &lt;3, é uma lacuna.</a:t>
            </a:r>
          </a:p>
          <a:p>
            <a:pPr marL="457200" indent="-457200">
              <a:buAutoNum type="arabicPeriod"/>
            </a:pPr>
            <a:r>
              <a:rPr lang="pt-PT" b="1" noProof="0" dirty="0">
                <a:latin typeface="Calibri"/>
                <a:ea typeface="Calibri"/>
                <a:cs typeface="Calibri"/>
              </a:rPr>
              <a:t>Analise os resultados: </a:t>
            </a:r>
            <a:r>
              <a:rPr lang="pt-PT" noProof="0" dirty="0">
                <a:latin typeface="Calibri"/>
                <a:ea typeface="Calibri"/>
                <a:cs typeface="Calibri"/>
              </a:rPr>
              <a:t>Veja quais lacunas são de elevada prioridade para a sua carreira.</a:t>
            </a:r>
            <a:endParaRPr lang="en-GB" b="1" noProof="0" dirty="0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C91EDD-3088-4434-CE25-6965B6410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174893"/>
              </p:ext>
            </p:extLst>
          </p:nvPr>
        </p:nvGraphicFramePr>
        <p:xfrm>
          <a:off x="379615" y="1168400"/>
          <a:ext cx="10612940" cy="914400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2653235">
                  <a:extLst>
                    <a:ext uri="{9D8B030D-6E8A-4147-A177-3AD203B41FA5}">
                      <a16:colId xmlns:a16="http://schemas.microsoft.com/office/drawing/2014/main" val="1057315091"/>
                    </a:ext>
                  </a:extLst>
                </a:gridCol>
                <a:gridCol w="2653235">
                  <a:extLst>
                    <a:ext uri="{9D8B030D-6E8A-4147-A177-3AD203B41FA5}">
                      <a16:colId xmlns:a16="http://schemas.microsoft.com/office/drawing/2014/main" val="2686735945"/>
                    </a:ext>
                  </a:extLst>
                </a:gridCol>
                <a:gridCol w="2653235">
                  <a:extLst>
                    <a:ext uri="{9D8B030D-6E8A-4147-A177-3AD203B41FA5}">
                      <a16:colId xmlns:a16="http://schemas.microsoft.com/office/drawing/2014/main" val="1984672407"/>
                    </a:ext>
                  </a:extLst>
                </a:gridCol>
                <a:gridCol w="2653235">
                  <a:extLst>
                    <a:ext uri="{9D8B030D-6E8A-4147-A177-3AD203B41FA5}">
                      <a16:colId xmlns:a16="http://schemas.microsoft.com/office/drawing/2014/main" val="1959206552"/>
                    </a:ext>
                  </a:extLst>
                </a:gridCol>
              </a:tblGrid>
              <a:tr h="701964">
                <a:tc>
                  <a:txBody>
                    <a:bodyPr/>
                    <a:lstStyle/>
                    <a:p>
                      <a:r>
                        <a:rPr lang="en-GB" noProof="0" dirty="0" err="1"/>
                        <a:t>Competências</a:t>
                      </a:r>
                      <a:r>
                        <a:rPr lang="en-GB" noProof="0" dirty="0"/>
                        <a:t> </a:t>
                      </a:r>
                      <a:r>
                        <a:rPr lang="en-GB" noProof="0" dirty="0" err="1"/>
                        <a:t>exigidas</a:t>
                      </a:r>
                      <a:r>
                        <a:rPr lang="en-GB" noProof="0" dirty="0"/>
                        <a:t> </a:t>
                      </a:r>
                      <a:r>
                        <a:rPr lang="en-GB" noProof="0" dirty="0" err="1"/>
                        <a:t>pelo</a:t>
                      </a:r>
                      <a:r>
                        <a:rPr lang="en-GB" noProof="0" dirty="0"/>
                        <a:t> </a:t>
                      </a:r>
                      <a:r>
                        <a:rPr lang="en-GB" noProof="0" dirty="0" err="1"/>
                        <a:t>setor</a:t>
                      </a:r>
                      <a:endParaRPr lang="en-GB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Tem </a:t>
                      </a:r>
                      <a:r>
                        <a:rPr lang="en-GB" noProof="0" dirty="0" err="1"/>
                        <a:t>essas</a:t>
                      </a:r>
                      <a:r>
                        <a:rPr lang="en-GB" noProof="0" dirty="0"/>
                        <a:t> </a:t>
                      </a:r>
                      <a:r>
                        <a:rPr lang="en-GB" noProof="0" dirty="0" err="1"/>
                        <a:t>competências</a:t>
                      </a:r>
                      <a:r>
                        <a:rPr lang="en-GB" noProof="0" dirty="0"/>
                        <a:t>? (S/N)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noProof="0" dirty="0" err="1"/>
                        <a:t>Nível</a:t>
                      </a:r>
                      <a:r>
                        <a:rPr lang="en-GB" noProof="0" dirty="0"/>
                        <a:t> de </a:t>
                      </a:r>
                      <a:r>
                        <a:rPr lang="en-GB" noProof="0" dirty="0" err="1"/>
                        <a:t>proficiência</a:t>
                      </a:r>
                      <a:r>
                        <a:rPr lang="en-GB" noProof="0" dirty="0"/>
                        <a:t> (1–5)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noProof="0" dirty="0"/>
                        <a:t>Prioridade de desenvolvimento (alta/média/baixa)</a:t>
                      </a:r>
                      <a:endParaRPr lang="en-GB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0436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714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308200-F8C7-8CD4-2C47-BB7C7EB55F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noProof="0" dirty="0" err="1">
                <a:latin typeface="Calibri"/>
                <a:ea typeface="Calibri"/>
                <a:cs typeface="Calibri"/>
              </a:rPr>
              <a:t>Exercício</a:t>
            </a:r>
            <a:r>
              <a:rPr lang="en-GB" noProof="0" dirty="0">
                <a:latin typeface="Calibri"/>
                <a:ea typeface="Calibri"/>
                <a:cs typeface="Calibri"/>
              </a:rPr>
              <a:t> para </a:t>
            </a:r>
            <a:r>
              <a:rPr lang="en-GB" noProof="0" dirty="0" err="1">
                <a:latin typeface="Calibri"/>
                <a:ea typeface="Calibri"/>
                <a:cs typeface="Calibri"/>
              </a:rPr>
              <a:t>colmatar</a:t>
            </a:r>
            <a:r>
              <a:rPr lang="en-GB" noProof="0" dirty="0">
                <a:latin typeface="Calibri"/>
                <a:ea typeface="Calibri"/>
                <a:cs typeface="Calibri"/>
              </a:rPr>
              <a:t> lacunas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224D4-55C4-9585-D57C-F1D5830074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pt-PT" b="1" noProof="0" dirty="0">
                <a:latin typeface="Calibri"/>
                <a:ea typeface="Calibri"/>
                <a:cs typeface="Calibri"/>
              </a:rPr>
              <a:t>Tarefa: </a:t>
            </a:r>
            <a:r>
              <a:rPr lang="pt-PT" noProof="0" dirty="0">
                <a:latin typeface="Calibri"/>
                <a:ea typeface="Calibri"/>
                <a:cs typeface="Calibri"/>
              </a:rPr>
              <a:t>Preencha a matriz de análise de lacunas para o setor escolhido (por exemplo, energia renovável).</a:t>
            </a:r>
          </a:p>
          <a:p>
            <a:endParaRPr lang="pt-PT" noProof="0" dirty="0">
              <a:latin typeface="Calibri"/>
              <a:ea typeface="Calibri"/>
              <a:cs typeface="Calibri"/>
            </a:endParaRPr>
          </a:p>
          <a:p>
            <a:r>
              <a:rPr lang="pt-PT" b="1" noProof="0" dirty="0">
                <a:latin typeface="Calibri"/>
                <a:ea typeface="Calibri"/>
                <a:cs typeface="Calibri"/>
              </a:rPr>
              <a:t>Trabalho de grupo: </a:t>
            </a:r>
            <a:r>
              <a:rPr lang="pt-PT" noProof="0" dirty="0">
                <a:latin typeface="Calibri"/>
                <a:ea typeface="Calibri"/>
                <a:cs typeface="Calibri"/>
              </a:rPr>
              <a:t>Em duplas, comparem as matrizes e debatam:</a:t>
            </a:r>
          </a:p>
          <a:p>
            <a:pPr marL="400050" indent="-400050">
              <a:buFont typeface="Arial" panose="020B0604020202020204" pitchFamily="34" charset="0"/>
              <a:buAutoNum type="romanLcPeriod"/>
            </a:pPr>
            <a:r>
              <a:rPr lang="pt-PT" dirty="0">
                <a:latin typeface="Calibri"/>
                <a:ea typeface="Calibri"/>
                <a:cs typeface="Calibri"/>
              </a:rPr>
              <a:t>Quais lacunas de alta prioridade o surpreenderam?</a:t>
            </a:r>
            <a:endParaRPr lang="en-GB" dirty="0">
              <a:latin typeface="Calibri"/>
              <a:ea typeface="Calibri"/>
              <a:cs typeface="Calibri"/>
            </a:endParaRPr>
          </a:p>
          <a:p>
            <a:pPr marL="400050" indent="-400050">
              <a:buFont typeface="Arial" panose="020B0604020202020204" pitchFamily="34" charset="0"/>
              <a:buAutoNum type="romanLcPeriod"/>
            </a:pPr>
            <a:r>
              <a:rPr lang="pt-PT" dirty="0">
                <a:latin typeface="Calibri"/>
                <a:ea typeface="Calibri"/>
                <a:cs typeface="Calibri"/>
              </a:rPr>
              <a:t>Que ganhos rápidos (frutos fáceis de colher), podem ser iniciados imediatamente?</a:t>
            </a:r>
            <a:endParaRPr lang="en-GB" dirty="0">
              <a:latin typeface="Calibri"/>
              <a:ea typeface="Calibri"/>
              <a:cs typeface="Calibri"/>
            </a:endParaRPr>
          </a:p>
          <a:p>
            <a:pPr marL="400050" indent="-400050">
              <a:buFont typeface="Arial" panose="020B0604020202020204" pitchFamily="34" charset="0"/>
              <a:buAutoNum type="romanLcPeriod"/>
            </a:pPr>
            <a:r>
              <a:rPr lang="pt-PT" dirty="0">
                <a:latin typeface="Calibri"/>
                <a:ea typeface="Calibri"/>
                <a:cs typeface="Calibri"/>
              </a:rPr>
              <a:t>Que habilidades de nível médio/alto exigem planos a longo prazo?</a:t>
            </a:r>
          </a:p>
          <a:p>
            <a:endParaRPr lang="pt-PT" noProof="0" dirty="0">
              <a:latin typeface="Calibri"/>
              <a:ea typeface="Calibri"/>
              <a:cs typeface="Calibri"/>
            </a:endParaRPr>
          </a:p>
          <a:p>
            <a:r>
              <a:rPr lang="pt-PT" b="1" noProof="0" dirty="0">
                <a:latin typeface="Calibri"/>
                <a:ea typeface="Calibri"/>
                <a:cs typeface="Calibri"/>
              </a:rPr>
              <a:t>Resultado: </a:t>
            </a:r>
            <a:r>
              <a:rPr lang="pt-PT" noProof="0" dirty="0">
                <a:latin typeface="Calibri"/>
                <a:ea typeface="Calibri"/>
                <a:cs typeface="Calibri"/>
              </a:rPr>
              <a:t>Cada dupla partilha as suas duas principais prioridades de desenvolvimento com o grupo.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endParaRPr lang="en-GB" noProof="0" dirty="0">
              <a:latin typeface="Calibri"/>
              <a:ea typeface="Calibri"/>
              <a:cs typeface="Calibri"/>
            </a:endParaRPr>
          </a:p>
        </p:txBody>
      </p:sp>
      <p:pic>
        <p:nvPicPr>
          <p:cNvPr id="8" name="Picture Placeholder 7" descr="A drawing of a map of a challenge&#10;&#10;AI-generated content may be incorrect.">
            <a:extLst>
              <a:ext uri="{FF2B5EF4-FFF2-40B4-BE49-F238E27FC236}">
                <a16:creationId xmlns:a16="http://schemas.microsoft.com/office/drawing/2014/main" id="{AB770DB5-D1F6-C38E-1E2E-74297F00584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8290" r="28290"/>
          <a:stretch>
            <a:fillRect/>
          </a:stretch>
        </p:blipFill>
        <p:spPr>
          <a:xfrm>
            <a:off x="7861300" y="-1"/>
            <a:ext cx="4330700" cy="6858001"/>
          </a:xfrm>
        </p:spPr>
      </p:pic>
    </p:spTree>
    <p:extLst>
      <p:ext uri="{BB962C8B-B14F-4D97-AF65-F5344CB8AC3E}">
        <p14:creationId xmlns:p14="http://schemas.microsoft.com/office/powerpoint/2010/main" val="4115487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76EF7-1CE7-ADFA-15C3-AC3A1381B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A47D97-16E6-25EF-1F0B-E2FDA3ABE4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9832617" cy="1762299"/>
          </a:xfrm>
        </p:spPr>
        <p:txBody>
          <a:bodyPr lIns="91440" tIns="45720" rIns="91440" bIns="45720" anchor="t"/>
          <a:lstStyle/>
          <a:p>
            <a:r>
              <a:rPr lang="en-GB" noProof="0" dirty="0">
                <a:latin typeface="+mn-lt"/>
              </a:rPr>
              <a:t>UNIDADE 2.4: </a:t>
            </a:r>
            <a:r>
              <a:rPr lang="pt-PT" dirty="0">
                <a:latin typeface="+mn-lt"/>
              </a:rPr>
              <a:t>Criar o seu perfil pessoal de aprendizagem </a:t>
            </a:r>
            <a:endParaRPr lang="en-GB" noProof="0" dirty="0" err="1"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01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9D6FD5-FC35-2B68-C8D6-C57A3A4E15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081" y="264163"/>
            <a:ext cx="9829323" cy="483986"/>
          </a:xfrm>
        </p:spPr>
        <p:txBody>
          <a:bodyPr lIns="91440" tIns="45720" rIns="91440" bIns="45720" anchor="t"/>
          <a:lstStyle/>
          <a:p>
            <a:r>
              <a:rPr lang="pt-PT" noProof="0" dirty="0">
                <a:latin typeface="Calibri"/>
                <a:ea typeface="Calibri"/>
                <a:cs typeface="Calibri"/>
              </a:rPr>
              <a:t>O que é um perfil pessoal de aprendizagem?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64D3D-5ED5-52A6-3E01-5331B45DA7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151467"/>
            <a:ext cx="11450304" cy="4541968"/>
          </a:xfrm>
        </p:spPr>
        <p:txBody>
          <a:bodyPr lIns="91440" tIns="45720" rIns="91440" bIns="45720" anchor="t"/>
          <a:lstStyle/>
          <a:p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Um </a:t>
            </a:r>
            <a:r>
              <a:rPr lang="en-GB" b="1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retrato</a:t>
            </a:r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seu</a:t>
            </a:r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‘’</a:t>
            </a:r>
            <a:r>
              <a:rPr lang="en-GB" b="1" noProof="0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como</a:t>
            </a:r>
            <a:r>
              <a:rPr lang="en-GB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noProof="0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aprendente</a:t>
            </a:r>
            <a:r>
              <a:rPr lang="en-GB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’’, </a:t>
            </a:r>
            <a:r>
              <a:rPr lang="en-GB" b="1" noProof="0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combinando</a:t>
            </a:r>
            <a:r>
              <a:rPr lang="en-GB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</a:p>
          <a:p>
            <a:pPr marL="342900" indent="-342900">
              <a:buClr>
                <a:srgbClr val="E95426"/>
              </a:buClr>
              <a:buFont typeface="Arial" panose="020B0604020202020204" pitchFamily="34" charset="0"/>
              <a:buChar char="•"/>
            </a:pPr>
            <a:r>
              <a:rPr lang="pt-PT" noProof="0" dirty="0">
                <a:latin typeface="Calibri"/>
                <a:ea typeface="Calibri"/>
                <a:cs typeface="Calibri"/>
              </a:rPr>
              <a:t>Pontos fortes e competências que identificou.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342900" indent="-342900">
              <a:buClr>
                <a:srgbClr val="E95426"/>
              </a:buClr>
              <a:buFont typeface="Arial" panose="020B0604020202020204" pitchFamily="34" charset="0"/>
              <a:buChar char="•"/>
            </a:pPr>
            <a:r>
              <a:rPr lang="en-GB" noProof="0" dirty="0">
                <a:latin typeface="Calibri"/>
                <a:ea typeface="Calibri"/>
                <a:cs typeface="Calibri"/>
              </a:rPr>
              <a:t>Interesses e </a:t>
            </a:r>
            <a:r>
              <a:rPr lang="en-GB" noProof="0" dirty="0" err="1">
                <a:latin typeface="Calibri"/>
                <a:ea typeface="Calibri"/>
                <a:cs typeface="Calibri"/>
              </a:rPr>
              <a:t>motivações</a:t>
            </a:r>
            <a:r>
              <a:rPr lang="en-GB" noProof="0" dirty="0">
                <a:latin typeface="Calibri"/>
                <a:ea typeface="Calibri"/>
                <a:cs typeface="Calibri"/>
              </a:rPr>
              <a:t>.</a:t>
            </a:r>
          </a:p>
          <a:p>
            <a:pPr marL="342900" indent="-342900">
              <a:buClr>
                <a:srgbClr val="E95426"/>
              </a:buClr>
              <a:buFont typeface="Arial" panose="020B0604020202020204" pitchFamily="34" charset="0"/>
              <a:buChar char="•"/>
            </a:pPr>
            <a:r>
              <a:rPr lang="pt-PT" noProof="0" dirty="0">
                <a:latin typeface="Calibri"/>
                <a:ea typeface="Calibri"/>
                <a:cs typeface="Calibri"/>
              </a:rPr>
              <a:t>Barreiras e apoios de que necessita.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endParaRPr lang="en-GB" noProof="0" dirty="0">
              <a:latin typeface="Calibri"/>
              <a:ea typeface="Calibri"/>
              <a:cs typeface="Calibri"/>
            </a:endParaRPr>
          </a:p>
          <a:p>
            <a:r>
              <a:rPr lang="en-GB" b="1" noProof="0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Componentes-chave</a:t>
            </a:r>
            <a:r>
              <a:rPr lang="en-GB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do </a:t>
            </a:r>
            <a:r>
              <a:rPr lang="en-GB" b="1" noProof="0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seu</a:t>
            </a:r>
            <a:r>
              <a:rPr lang="en-GB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b="1" noProof="0" dirty="0" err="1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perfil</a:t>
            </a:r>
            <a:r>
              <a:rPr lang="en-GB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:</a:t>
            </a:r>
            <a:endParaRPr lang="en-GB" b="1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pt-PT" b="1" noProof="0" dirty="0">
                <a:latin typeface="Calibri"/>
                <a:ea typeface="Calibri"/>
                <a:cs typeface="Calibri"/>
              </a:rPr>
              <a:t>Competências e experiências: </a:t>
            </a:r>
            <a:r>
              <a:rPr lang="pt-PT" noProof="0" dirty="0">
                <a:latin typeface="Calibri"/>
                <a:ea typeface="Calibri"/>
                <a:cs typeface="Calibri"/>
              </a:rPr>
              <a:t>destaque as principais competências técnicas, transferíveis e sociais.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pt-PT" b="1" noProof="0" dirty="0">
                <a:latin typeface="Calibri"/>
                <a:ea typeface="Calibri"/>
                <a:cs typeface="Calibri"/>
              </a:rPr>
              <a:t>Preferências de aprendizagem: </a:t>
            </a:r>
            <a:r>
              <a:rPr lang="pt-PT" noProof="0" dirty="0">
                <a:latin typeface="Calibri"/>
                <a:ea typeface="Calibri"/>
                <a:cs typeface="Calibri"/>
              </a:rPr>
              <a:t>como prefere aprender (workshops, vídeos, prática).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pt-PT" b="1" noProof="0" dirty="0">
                <a:latin typeface="Calibri"/>
                <a:ea typeface="Calibri"/>
                <a:cs typeface="Calibri"/>
              </a:rPr>
              <a:t>Objetivos e aspirações: </a:t>
            </a:r>
            <a:r>
              <a:rPr lang="pt-PT" noProof="0" dirty="0">
                <a:latin typeface="Calibri"/>
                <a:ea typeface="Calibri"/>
                <a:cs typeface="Calibri"/>
              </a:rPr>
              <a:t>a curto e longo prazo.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pt-PT" b="1" noProof="0" dirty="0">
                <a:latin typeface="Calibri"/>
                <a:ea typeface="Calibri"/>
                <a:cs typeface="Calibri"/>
              </a:rPr>
              <a:t>Potenciais barreiras: </a:t>
            </a:r>
            <a:r>
              <a:rPr lang="pt-PT" noProof="0" dirty="0">
                <a:latin typeface="Calibri"/>
                <a:ea typeface="Calibri"/>
                <a:cs typeface="Calibri"/>
              </a:rPr>
              <a:t>limitações de tempo, acesso digital e lacunas de confiança.</a:t>
            </a:r>
            <a:endParaRPr lang="en-GB" noProof="0" dirty="0">
              <a:latin typeface="Calibri"/>
              <a:ea typeface="Calibri"/>
              <a:cs typeface="Calibri"/>
            </a:endParaRPr>
          </a:p>
          <a:p>
            <a:pPr marL="514350" indent="-514350">
              <a:buClr>
                <a:srgbClr val="E64424"/>
              </a:buClr>
              <a:buAutoNum type="romanLcPeriod"/>
            </a:pPr>
            <a:r>
              <a:rPr lang="pt-PT" b="1" noProof="0" dirty="0">
                <a:latin typeface="Calibri"/>
                <a:ea typeface="Calibri"/>
                <a:cs typeface="Calibri"/>
              </a:rPr>
              <a:t>Estratégias de apoio: </a:t>
            </a:r>
            <a:r>
              <a:rPr lang="pt-PT" noProof="0" dirty="0">
                <a:latin typeface="Calibri"/>
                <a:ea typeface="Calibri"/>
                <a:cs typeface="Calibri"/>
              </a:rPr>
              <a:t>mentores, grupos de pares e ferramentas digitais.</a:t>
            </a:r>
            <a:endParaRPr lang="en-GB" noProof="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9754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E244E2-E7E5-946B-7D17-69F8A0FCB7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7841" y="1515781"/>
            <a:ext cx="7259229" cy="1135779"/>
          </a:xfrm>
        </p:spPr>
        <p:txBody>
          <a:bodyPr/>
          <a:lstStyle/>
          <a:p>
            <a:r>
              <a:rPr lang="pt-PT" sz="1600" dirty="0">
                <a:latin typeface="Calibri"/>
                <a:ea typeface="Calibri"/>
                <a:cs typeface="Calibri"/>
              </a:rPr>
              <a:t>As suas competências</a:t>
            </a:r>
            <a:r>
              <a:rPr lang="pt-PT" sz="1600" noProof="0" dirty="0">
                <a:latin typeface="Calibri"/>
                <a:ea typeface="Calibri"/>
                <a:cs typeface="Calibri"/>
              </a:rPr>
              <a:t>, objetivos, e as necessidades do mercado de trabalho.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A8AA01-0AE6-0036-5C98-A25BCA415F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t-PT" noProof="0" dirty="0">
                <a:latin typeface="Calibri"/>
                <a:ea typeface="Calibri"/>
                <a:cs typeface="Calibri"/>
              </a:rPr>
              <a:t>1.Reúna o seu material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69935-78D7-277F-A140-082F050DF6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PT" noProof="0" dirty="0">
                <a:latin typeface="Calibri"/>
                <a:ea typeface="Calibri"/>
                <a:cs typeface="Calibri"/>
              </a:rPr>
              <a:t>Elaborar o processo de perfil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3832E85-99C1-28CA-F158-5B1BF519A9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7841" y="2241803"/>
            <a:ext cx="6974708" cy="2090175"/>
          </a:xfrm>
        </p:spPr>
        <p:txBody>
          <a:bodyPr/>
          <a:lstStyle/>
          <a:p>
            <a:r>
              <a:rPr lang="pt-PT" sz="1600" noProof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Pode usar um documento em Word, um diapositivo de PowerPoint, um mapa mental ou até mesmo um pequeno vídeo. O que for mais fácil para si.</a:t>
            </a:r>
          </a:p>
          <a:p>
            <a:r>
              <a:rPr lang="pt-PT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3. </a:t>
            </a:r>
            <a:r>
              <a:rPr lang="pt-PT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Preencha cada secção</a:t>
            </a:r>
            <a:endParaRPr lang="pt-PT" b="1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r>
              <a:rPr lang="pt-PT" sz="1600" noProof="0" dirty="0">
                <a:latin typeface="Calibri"/>
                <a:ea typeface="Calibri"/>
                <a:cs typeface="Calibri"/>
              </a:rPr>
              <a:t>Use perguntas orientadoras (tais como «Quais são as minhas principais competências?» ou «De que apoio preciso?») para preencher cada parte do seu perfil.</a:t>
            </a:r>
          </a:p>
          <a:p>
            <a:r>
              <a:rPr lang="pt-PT" b="1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4. </a:t>
            </a:r>
            <a:r>
              <a:rPr lang="pt-PT" b="1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Partilhar e aperfeiçoar</a:t>
            </a:r>
            <a:endParaRPr lang="pt-PT" b="1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  <a:p>
            <a:r>
              <a:rPr lang="pt-PT" sz="1600" noProof="0" dirty="0">
                <a:latin typeface="Calibri"/>
                <a:ea typeface="Calibri"/>
                <a:cs typeface="Calibri"/>
              </a:rPr>
              <a:t>Partilhe o seu rascunho com uma colega ou facilitador/a. Obtenha </a:t>
            </a:r>
            <a:r>
              <a:rPr lang="pt-PT" sz="1600" i="1" noProof="0" dirty="0">
                <a:latin typeface="Calibri"/>
                <a:ea typeface="Calibri"/>
                <a:cs typeface="Calibri"/>
              </a:rPr>
              <a:t>feedback </a:t>
            </a:r>
            <a:r>
              <a:rPr lang="pt-PT" sz="1600" noProof="0" dirty="0">
                <a:latin typeface="Calibri"/>
                <a:ea typeface="Calibri"/>
                <a:cs typeface="Calibri"/>
              </a:rPr>
              <a:t>e faça alterações, se necessário.</a:t>
            </a:r>
            <a:endParaRPr lang="pt-PT" sz="1600" b="1" noProof="0" dirty="0">
              <a:solidFill>
                <a:srgbClr val="E64424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FEE503E-1275-1CA6-9EF0-415C701575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7841" y="1845835"/>
            <a:ext cx="6047033" cy="611053"/>
          </a:xfrm>
        </p:spPr>
        <p:txBody>
          <a:bodyPr/>
          <a:lstStyle/>
          <a:p>
            <a:r>
              <a:rPr lang="pt-PT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2. </a:t>
            </a:r>
            <a:r>
              <a:rPr lang="pt-PT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Escolha o formato que se adequa a si</a:t>
            </a:r>
            <a:endParaRPr lang="pt-PT" noProof="0" dirty="0">
              <a:solidFill>
                <a:srgbClr val="E280A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747A25-603D-C3E2-9182-97C817D9F90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27841" y="5701901"/>
            <a:ext cx="6974707" cy="997464"/>
          </a:xfrm>
        </p:spPr>
        <p:txBody>
          <a:bodyPr/>
          <a:lstStyle/>
          <a:p>
            <a:r>
              <a:rPr lang="pt-PT" sz="1600" noProof="0" dirty="0">
                <a:latin typeface="Calibri"/>
                <a:ea typeface="Calibri"/>
                <a:cs typeface="Calibri"/>
              </a:rPr>
              <a:t>Atualize o seu perfil quando adquirir novas competências, enfrentar novos desafios ou estabelecer novos objetivos.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18E823B-DF16-E7AC-2716-3551D9C5335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7841" y="5209601"/>
            <a:ext cx="6047032" cy="301400"/>
          </a:xfrm>
        </p:spPr>
        <p:txBody>
          <a:bodyPr/>
          <a:lstStyle/>
          <a:p>
            <a:r>
              <a:rPr lang="pt-PT" noProof="0" dirty="0">
                <a:solidFill>
                  <a:srgbClr val="E280AC"/>
                </a:solidFill>
                <a:latin typeface="Calibri"/>
                <a:ea typeface="Calibri"/>
                <a:cs typeface="Calibri"/>
              </a:rPr>
              <a:t>5.Rever e aprimorar</a:t>
            </a:r>
          </a:p>
        </p:txBody>
      </p:sp>
      <p:pic>
        <p:nvPicPr>
          <p:cNvPr id="12" name="Picture Placeholder 11" descr="A person holding a tablet and looking at a white board&#10;&#10;AI-generated content may be incorrect.">
            <a:extLst>
              <a:ext uri="{FF2B5EF4-FFF2-40B4-BE49-F238E27FC236}">
                <a16:creationId xmlns:a16="http://schemas.microsoft.com/office/drawing/2014/main" id="{EF982CB0-FD5E-23A6-D6EA-A5B94AF9687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8" r="25138"/>
          <a:stretch>
            <a:fillRect/>
          </a:stretch>
        </p:blipFill>
        <p:spPr>
          <a:xfrm>
            <a:off x="7804150" y="1102129"/>
            <a:ext cx="4387850" cy="5597236"/>
          </a:xfrm>
        </p:spPr>
      </p:pic>
    </p:spTree>
    <p:extLst>
      <p:ext uri="{BB962C8B-B14F-4D97-AF65-F5344CB8AC3E}">
        <p14:creationId xmlns:p14="http://schemas.microsoft.com/office/powerpoint/2010/main" val="20938756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A685918-4C26-ABCF-5C5B-7D0D6753A7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986" y="253012"/>
            <a:ext cx="8216911" cy="48398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r>
              <a:rPr lang="pt-PT" sz="2200" noProof="0" dirty="0">
                <a:latin typeface="Calibri"/>
                <a:ea typeface="Calibri"/>
                <a:cs typeface="Calibri"/>
              </a:rPr>
              <a:t>Ferramentas que pode usar para criar o seu perfil de aprendizagem</a:t>
            </a:r>
            <a:endParaRPr lang="en-GB" sz="22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96B58B0-4604-DFB2-9920-8523DB8BF21B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362080" y="1236287"/>
            <a:ext cx="6861680" cy="5280401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</a:pPr>
            <a:r>
              <a:rPr lang="pt-PT" sz="1700" noProof="0" dirty="0">
                <a:latin typeface="Calibri"/>
                <a:ea typeface="Calibri"/>
                <a:cs typeface="Calibri"/>
              </a:rPr>
              <a:t>Pode escolher o formato que melhor se adequa às suas necessidades. Não existe uma única forma correta, apenas aquela que lhe parecer mais útil e natural.</a:t>
            </a: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</a:pPr>
            <a:endParaRPr lang="en-GB" sz="1700" i="0" u="none" strike="noStrike" cap="none" normalizeH="0" baseline="0" noProof="0" dirty="0">
              <a:ln>
                <a:noFill/>
              </a:ln>
              <a:effectLst/>
              <a:latin typeface="Calibri"/>
              <a:ea typeface="Calibri"/>
              <a:cs typeface="Calibri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kumimoji="0" lang="pt-PT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Modelo (PowerPoint ou Word): utilize um ficheiro com secções para as suas competências, objetivos, preferências e necessidades de apoio. </a:t>
            </a:r>
            <a:endParaRPr lang="en-GB" sz="1700" i="0" u="none" strike="noStrike" cap="none" normalizeH="0" baseline="0" noProof="0" dirty="0">
              <a:ln>
                <a:noFill/>
              </a:ln>
              <a:effectLst/>
              <a:latin typeface="Calibri"/>
              <a:ea typeface="Calibri"/>
              <a:cs typeface="Calibri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kumimoji="0" lang="pt-PT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Aplicações de mapeamento mental: utilize ferramentas online como </a:t>
            </a:r>
            <a:r>
              <a:rPr kumimoji="0" lang="pt-PT" sz="1700" b="1" i="0" u="sng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Miro, </a:t>
            </a:r>
            <a:r>
              <a:rPr kumimoji="0" lang="pt-PT" sz="1700" b="1" i="0" u="sng" strike="noStrike" cap="none" normalizeH="0" baseline="0" noProof="0" dirty="0" err="1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MindMeister</a:t>
            </a:r>
            <a:r>
              <a:rPr kumimoji="0" lang="pt-PT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. </a:t>
            </a:r>
            <a:r>
              <a:rPr lang="pt-PT" sz="1700" dirty="0">
                <a:latin typeface="Calibri"/>
                <a:ea typeface="Calibri"/>
                <a:cs typeface="Calibri"/>
              </a:rPr>
              <a:t>Conceba</a:t>
            </a:r>
            <a:r>
              <a:rPr kumimoji="0" lang="pt-PT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 ou crie um mapa visual que mostre as suas competências e orientação de aprendizagem.</a:t>
            </a:r>
            <a:endParaRPr lang="en-GB" sz="1700" i="0" u="none" strike="noStrike" cap="none" normalizeH="0" baseline="0" noProof="0" dirty="0">
              <a:ln>
                <a:noFill/>
              </a:ln>
              <a:effectLst/>
              <a:latin typeface="Calibri"/>
              <a:ea typeface="Calibri"/>
              <a:cs typeface="Calibri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kumimoji="0" lang="pt-PT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Ferramentas de vídeo: explique o seu perfil falando e gravando uma mensagem curta, com o seu telemóvel ou computador. </a:t>
            </a:r>
            <a:endParaRPr lang="en-GB" sz="1700" i="0" u="none" strike="noStrike" cap="none" normalizeH="0" baseline="0" noProof="0" dirty="0">
              <a:ln>
                <a:noFill/>
              </a:ln>
              <a:effectLst/>
              <a:latin typeface="Calibri"/>
              <a:ea typeface="Calibri"/>
              <a:cs typeface="Calibri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kumimoji="0" lang="pt-PT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Partilha com colegas: troque e discuta o seu perfil com alguém em quem confie para obter </a:t>
            </a:r>
            <a:r>
              <a:rPr kumimoji="0" lang="pt-PT" sz="1700" i="1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feedback </a:t>
            </a:r>
            <a:r>
              <a:rPr kumimoji="0" lang="pt-PT" sz="1700" i="0" u="none" strike="noStrike" cap="none" normalizeH="0" baseline="0" noProof="0" dirty="0">
                <a:ln>
                  <a:noFill/>
                </a:ln>
                <a:effectLst/>
                <a:latin typeface="Calibri"/>
                <a:ea typeface="Calibri"/>
                <a:cs typeface="Calibri"/>
              </a:rPr>
              <a:t>e novas ideias. </a:t>
            </a:r>
            <a:endParaRPr lang="en-GB" sz="1700" noProof="0" dirty="0">
              <a:latin typeface="Aptos"/>
              <a:ea typeface="Calibri"/>
              <a:cs typeface="Calibri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endParaRPr lang="en-GB" sz="1700" noProof="0" dirty="0">
              <a:latin typeface="Calibri"/>
              <a:ea typeface="Calibri"/>
              <a:cs typeface="Calibri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Font typeface="Wingdings" panose="05000000000000000000" pitchFamily="2" charset="2"/>
              <a:buChar char="ü"/>
            </a:pPr>
            <a:r>
              <a:rPr lang="pt-PT" sz="1700" noProof="0" dirty="0">
                <a:latin typeface="Calibri"/>
                <a:ea typeface="Calibri"/>
                <a:cs typeface="Calibri"/>
              </a:rPr>
              <a:t>O seu perfil de aprendizagem é uma ferramenta à qual pode recorrer, atualizar e usar à medida que cresce.</a:t>
            </a:r>
            <a:endParaRPr lang="en-GB" sz="1700" noProof="0" dirty="0">
              <a:latin typeface="Calibri"/>
              <a:ea typeface="Calibri"/>
              <a:cs typeface="Calibri"/>
            </a:endParaRP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</a:pPr>
            <a:endParaRPr kumimoji="0" lang="en-GB" sz="1700" i="0" u="none" strike="noStrike" cap="none" normalizeH="0" baseline="0" noProof="0" dirty="0">
              <a:ln>
                <a:noFill/>
              </a:ln>
              <a:effectLst/>
            </a:endParaRPr>
          </a:p>
          <a:p>
            <a:pPr marL="285750" marR="0" lvl="0" indent="-28575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>
                <a:srgbClr val="E95426"/>
              </a:buClr>
              <a:buSzTx/>
              <a:buFont typeface="Wingdings" panose="05000000000000000000" pitchFamily="2" charset="2"/>
              <a:buChar char="ü"/>
              <a:tabLst/>
            </a:pPr>
            <a:endParaRPr kumimoji="0" lang="en-GB" sz="1700" i="0" u="none" strike="noStrike" cap="none" normalizeH="0" baseline="0" noProof="0" dirty="0">
              <a:ln>
                <a:noFill/>
              </a:ln>
              <a:effectLst/>
            </a:endParaRPr>
          </a:p>
        </p:txBody>
      </p:sp>
      <p:pic>
        <p:nvPicPr>
          <p:cNvPr id="8" name="Picture 7" descr="A person holding a file&#10;&#10;AI-generated content may be incorrect.">
            <a:extLst>
              <a:ext uri="{FF2B5EF4-FFF2-40B4-BE49-F238E27FC236}">
                <a16:creationId xmlns:a16="http://schemas.microsoft.com/office/drawing/2014/main" id="{17F805BB-E938-E505-4AD6-A1F2C690D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66" r="6866" b="1"/>
          <a:stretch>
            <a:fillRect/>
          </a:stretch>
        </p:blipFill>
        <p:spPr>
          <a:xfrm>
            <a:off x="8334898" y="-15572"/>
            <a:ext cx="3857885" cy="68719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2524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A1A942-BC30-7B24-9940-BAF30B00E2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400" noProof="0" dirty="0"/>
              <a:t>[1] N. Anae, "Self-Mapping: The Power of Self-Produced 'Self' Images as a Stimulus to Action and Empowerment," </a:t>
            </a:r>
            <a:r>
              <a:rPr lang="en-GB" sz="1400" i="1" noProof="0" dirty="0"/>
              <a:t>IGI Global</a:t>
            </a:r>
            <a:r>
              <a:rPr lang="en-GB" sz="1400" noProof="0" dirty="0"/>
              <a:t>, Jan. 1, 2018. [Online]. Available: </a:t>
            </a:r>
            <a:r>
              <a:rPr lang="en-GB" sz="1400" noProof="0" dirty="0">
                <a:hlinkClick r:id="rId2"/>
              </a:rPr>
              <a:t>https://doi.org/10.4018/978-1-5225-2808-1.ch005</a:t>
            </a:r>
            <a:endParaRPr lang="en-GB" sz="1400" noProof="0" dirty="0"/>
          </a:p>
          <a:p>
            <a:r>
              <a:rPr lang="en-GB" sz="1400" noProof="0" dirty="0"/>
              <a:t>[2] Asana, "Guide to Process Mapping: Definition, How-to, and Tips," </a:t>
            </a:r>
            <a:r>
              <a:rPr lang="en-GB" sz="1400" i="1" noProof="0" dirty="0"/>
              <a:t>Asana</a:t>
            </a:r>
            <a:r>
              <a:rPr lang="en-GB" sz="1400" noProof="0" dirty="0"/>
              <a:t>, Jan. 8, 2024. [Online]. Available: </a:t>
            </a:r>
            <a:r>
              <a:rPr lang="en-GB" sz="1400" noProof="0" dirty="0">
                <a:hlinkClick r:id="rId3"/>
              </a:rPr>
              <a:t>https://asana.com/resources/process-mapping</a:t>
            </a:r>
            <a:endParaRPr lang="en-GB" sz="1400" noProof="0" dirty="0"/>
          </a:p>
          <a:p>
            <a:r>
              <a:rPr lang="en-GB" sz="1400" noProof="0" dirty="0"/>
              <a:t>[3] OECD, </a:t>
            </a:r>
            <a:r>
              <a:rPr lang="en-GB" sz="1400" i="1" noProof="0" dirty="0"/>
              <a:t>Assessing and Anticipating Skills for the Green Transition</a:t>
            </a:r>
            <a:r>
              <a:rPr lang="en-GB" sz="1400" noProof="0" dirty="0"/>
              <a:t>, 2025. [Online]. Available: </a:t>
            </a:r>
            <a:r>
              <a:rPr lang="en-GB" sz="1400" noProof="0" dirty="0">
                <a:hlinkClick r:id="rId4"/>
              </a:rPr>
              <a:t>https://www.oecd.org/en/publications/assessing-and-anticipating-skills-for-the-green-transition_28fa0bb5-en.html</a:t>
            </a:r>
            <a:endParaRPr lang="en-GB" sz="1400" noProof="0" dirty="0"/>
          </a:p>
          <a:p>
            <a:r>
              <a:rPr lang="en-GB" sz="1400" noProof="0" dirty="0"/>
              <a:t>[4] A. Avallone, "Getting to Know You: Learner Profiles for Personalization," </a:t>
            </a:r>
            <a:r>
              <a:rPr lang="en-GB" sz="1400" i="1" noProof="0" dirty="0"/>
              <a:t>Next Generation Learning Challenges</a:t>
            </a:r>
            <a:r>
              <a:rPr lang="en-GB" sz="1400" noProof="0" dirty="0"/>
              <a:t>, Mar. 22, 2020. [Online]. Available: </a:t>
            </a:r>
            <a:r>
              <a:rPr lang="en-GB" sz="1400" noProof="0" dirty="0">
                <a:hlinkClick r:id="rId5"/>
              </a:rPr>
              <a:t>https://www.nextgenlearning.org/articles/getting-to-know-you-learner-profiles-for-personalization</a:t>
            </a:r>
            <a:endParaRPr lang="en-GB" sz="1400" noProof="0" dirty="0"/>
          </a:p>
          <a:p>
            <a:r>
              <a:rPr lang="en-GB" sz="1400" noProof="0" dirty="0"/>
              <a:t>[5] M. Cavus, "Advancing Power Systems with Renewable Energy and Intelligent Technologies: A Comprehensive Review on Grid Transformation and Integration," </a:t>
            </a:r>
            <a:r>
              <a:rPr lang="en-GB" sz="1400" i="1" noProof="0" dirty="0"/>
              <a:t>Electronics</a:t>
            </a:r>
            <a:r>
              <a:rPr lang="en-GB" sz="1400" noProof="0" dirty="0"/>
              <a:t>, vol. 14, no. 6, p. 1159, 2025. [Online]. Available: </a:t>
            </a:r>
            <a:r>
              <a:rPr lang="en-GB" sz="1400" noProof="0" dirty="0">
                <a:hlinkClick r:id="rId6"/>
              </a:rPr>
              <a:t>https://doi.org/10.3390/electronics14061159</a:t>
            </a:r>
            <a:endParaRPr lang="en-GB" sz="1400" noProof="0" dirty="0"/>
          </a:p>
          <a:p>
            <a:r>
              <a:rPr lang="en-GB" sz="1400" noProof="0" dirty="0"/>
              <a:t>[6] W. </a:t>
            </a:r>
            <a:r>
              <a:rPr lang="en-GB" sz="1400" noProof="0" dirty="0" err="1"/>
              <a:t>Hemetsberger</a:t>
            </a:r>
            <a:r>
              <a:rPr lang="en-GB" sz="1400" noProof="0" dirty="0"/>
              <a:t>, M. </a:t>
            </a:r>
            <a:r>
              <a:rPr lang="en-GB" sz="1400" noProof="0" dirty="0" err="1"/>
              <a:t>Schmela</a:t>
            </a:r>
            <a:r>
              <a:rPr lang="en-GB" sz="1400" noProof="0" dirty="0"/>
              <a:t>, and T. Cruz-Capellan, </a:t>
            </a:r>
            <a:r>
              <a:rPr lang="en-GB" sz="1400" i="1" noProof="0" dirty="0"/>
              <a:t>Global Market Outlook for Solar Power 2023–2027</a:t>
            </a:r>
            <a:r>
              <a:rPr lang="en-GB" sz="1400" noProof="0" dirty="0"/>
              <a:t>, </a:t>
            </a:r>
            <a:r>
              <a:rPr lang="en-GB" sz="1400" noProof="0" dirty="0" err="1"/>
              <a:t>SolarPower</a:t>
            </a:r>
            <a:r>
              <a:rPr lang="en-GB" sz="1400" noProof="0" dirty="0"/>
              <a:t> Europe, Jun. 2023. [Online]. Available: </a:t>
            </a:r>
            <a:r>
              <a:rPr lang="en-GB" sz="1400" noProof="0" dirty="0">
                <a:hlinkClick r:id="rId7"/>
              </a:rPr>
              <a:t>https://www.solarpowereurope.org/insights/outlooks/global-market-outlook-for-solar-power-2023-2027/detail</a:t>
            </a:r>
            <a:endParaRPr lang="en-GB" sz="1400" noProof="0" dirty="0"/>
          </a:p>
          <a:p>
            <a:r>
              <a:rPr lang="en-GB" sz="1400" noProof="0" dirty="0"/>
              <a:t>[7] J. Moffat, "Effective Self Evaluation Techniques: The Comprehensive Guide," </a:t>
            </a:r>
            <a:r>
              <a:rPr lang="en-GB" sz="1400" i="1" noProof="0" dirty="0"/>
              <a:t>Bubbles</a:t>
            </a:r>
            <a:r>
              <a:rPr lang="en-GB" sz="1400" noProof="0" dirty="0"/>
              <a:t>, 2024. [Online]. Available: </a:t>
            </a:r>
            <a:r>
              <a:rPr lang="en-GB" sz="1400" noProof="0" dirty="0">
                <a:hlinkClick r:id="rId8"/>
              </a:rPr>
              <a:t>https://www.usebubbles.com/blog/effective-self-evaluation-techniques-guide</a:t>
            </a:r>
            <a:endParaRPr lang="en-GB" sz="1400" noProof="0" dirty="0"/>
          </a:p>
          <a:p>
            <a:r>
              <a:rPr lang="en-GB" sz="1400" noProof="0" dirty="0"/>
              <a:t>[8] B. Ryan, "How to Identify Skills Gaps [2025 Guide]," </a:t>
            </a:r>
            <a:r>
              <a:rPr lang="en-GB" sz="1400" i="1" noProof="0" dirty="0"/>
              <a:t>Thirst.io</a:t>
            </a:r>
            <a:r>
              <a:rPr lang="en-GB" sz="1400" noProof="0" dirty="0"/>
              <a:t>, Jan. 29, 2024. [Online]. Available: </a:t>
            </a:r>
            <a:r>
              <a:rPr lang="en-GB" sz="1400" noProof="0" dirty="0">
                <a:hlinkClick r:id="rId9"/>
              </a:rPr>
              <a:t>https://thirst.io/blog/how-to-identify-skills-gaps-2025-guide/</a:t>
            </a:r>
            <a:endParaRPr lang="en-GB" sz="1400" noProof="0" dirty="0"/>
          </a:p>
          <a:p>
            <a:endParaRPr lang="en-GB" noProof="0" dirty="0"/>
          </a:p>
        </p:txBody>
      </p:sp>
      <p:sp>
        <p:nvSpPr>
          <p:cNvPr id="4" name="Google Shape;247;p11">
            <a:extLst>
              <a:ext uri="{FF2B5EF4-FFF2-40B4-BE49-F238E27FC236}">
                <a16:creationId xmlns:a16="http://schemas.microsoft.com/office/drawing/2014/main" id="{8CA284A3-B8B3-254A-74CE-D3AAA6B809CE}"/>
              </a:ext>
            </a:extLst>
          </p:cNvPr>
          <p:cNvSpPr txBox="1">
            <a:spLocks/>
          </p:cNvSpPr>
          <p:nvPr/>
        </p:nvSpPr>
        <p:spPr>
          <a:xfrm>
            <a:off x="362081" y="361856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Referências</a:t>
            </a:r>
            <a:endParaRPr lang="en-US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517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5D170BCC-4181-8BB6-B85E-A32591FCBD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OBRIGADA!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54563"/>
      </p:ext>
    </p:extLst>
  </p:cSld>
  <p:clrMapOvr>
    <a:masterClrMapping/>
  </p:clrMapOvr>
</p:sld>
</file>

<file path=ppt/theme/theme1.xml><?xml version="1.0" encoding="utf-8"?>
<a:theme xmlns:a="http://schemas.openxmlformats.org/drawingml/2006/main" name="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Full Color Vers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72106c-0329-462c-8309-f6a8c7ae0f26">
      <Terms xmlns="http://schemas.microsoft.com/office/infopath/2007/PartnerControls"/>
    </lcf76f155ced4ddcb4097134ff3c332f>
    <TaxCatchAll xmlns="8c43ccb9-9360-4c7e-8a49-c084974a2f46" xsi:nil="true"/>
    <Partner xmlns="4172106c-0329-462c-8309-f6a8c7ae0f26">
      <UserInfo>
        <DisplayName/>
        <AccountId xsi:nil="true"/>
        <AccountType/>
      </UserInfo>
    </Partner>
    <WPleader xmlns="4172106c-0329-462c-8309-f6a8c7ae0f26" xsi:nil="true"/>
    <Please_x0020_enter_x0020_your_x0020_country_x003a__x0020_ xmlns="4172106c-0329-462c-8309-f6a8c7ae0f26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B432F04CDDA544F8B48E23273A98591" ma:contentTypeVersion="15" ma:contentTypeDescription="Crear nuevo documento." ma:contentTypeScope="" ma:versionID="5d36289c5324dd498ef01f240d66e20c">
  <xsd:schema xmlns:xsd="http://www.w3.org/2001/XMLSchema" xmlns:xs="http://www.w3.org/2001/XMLSchema" xmlns:p="http://schemas.microsoft.com/office/2006/metadata/properties" xmlns:ns2="4172106c-0329-462c-8309-f6a8c7ae0f26" xmlns:ns3="8c43ccb9-9360-4c7e-8a49-c084974a2f46" targetNamespace="http://schemas.microsoft.com/office/2006/metadata/properties" ma:root="true" ma:fieldsID="aef08fbfca54a0a32a6b27485c819472" ns2:_="" ns3:_="">
    <xsd:import namespace="4172106c-0329-462c-8309-f6a8c7ae0f26"/>
    <xsd:import namespace="8c43ccb9-9360-4c7e-8a49-c084974a2f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Partner" minOccurs="0"/>
                <xsd:element ref="ns2:WPleader" minOccurs="0"/>
                <xsd:element ref="ns2:MediaLengthInSeconds" minOccurs="0"/>
                <xsd:element ref="ns2:MediaServiceLocation" minOccurs="0"/>
                <xsd:element ref="ns2:Please_x0020_enter_x0020_your_x0020_country_x003a__x0020_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2106c-0329-462c-8309-f6a8c7ae0f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70219bbc-0214-46f9-9639-8f642f599e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artner" ma:index="18" nillable="true" ma:displayName="Partner " ma:format="Dropdown" ma:list="UserInfo" ma:SharePointGroup="0" ma:internalName="Part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WPleader" ma:index="19" nillable="true" ma:displayName="WP leader" ma:format="Dropdown" ma:internalName="WPleader">
      <xsd:simpleType>
        <xsd:restriction base="dms:Choice">
          <xsd:enumeration value="NOVA"/>
          <xsd:enumeration value="SHINE"/>
          <xsd:enumeration value="iED"/>
          <xsd:enumeration value="AINIGMA"/>
          <xsd:enumeration value="RW"/>
          <xsd:enumeration value="BK-PLUS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Please_x0020_enter_x0020_your_x0020_country_x003a__x0020_" ma:index="22" ma:displayName="Please enter your country: " ma:internalName="Please_x0020_enter_x0020_your_x0020_country_x003a__x0020_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43ccb9-9360-4c7e-8a49-c084974a2f4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32ff825e-8d37-4704-8779-a0bbff279852}" ma:internalName="TaxCatchAll" ma:showField="CatchAllData" ma:web="8c43ccb9-9360-4c7e-8a49-c084974a2f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6FE2DB-D92D-4F57-AD9A-35E307B291EE}">
  <ds:schemaRefs>
    <ds:schemaRef ds:uri="57534a1e-b2f5-47f7-a572-fd731aa81286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3956498f-64c4-4058-8816-a032fbdb75a0"/>
  </ds:schemaRefs>
</ds:datastoreItem>
</file>

<file path=customXml/itemProps2.xml><?xml version="1.0" encoding="utf-8"?>
<ds:datastoreItem xmlns:ds="http://schemas.openxmlformats.org/officeDocument/2006/customXml" ds:itemID="{DBD915B8-D8B7-4AFE-B8AB-7C15912778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095DFB-B889-4D91-B383-C090AE62B70A}"/>
</file>

<file path=docMetadata/LabelInfo.xml><?xml version="1.0" encoding="utf-8"?>
<clbl:labelList xmlns:clbl="http://schemas.microsoft.com/office/2020/mipLabelMetadata">
  <clbl:label id="{7cb1c757-f5d0-4d77-bc89-f99d8120ffe3}" enabled="0" method="" siteId="{7cb1c757-f5d0-4d77-bc89-f99d8120ff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1781</TotalTime>
  <Words>2732</Words>
  <Application>Microsoft Office PowerPoint</Application>
  <PresentationFormat>Widescreen</PresentationFormat>
  <Paragraphs>215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Aptos</vt:lpstr>
      <vt:lpstr>Aptos ExtraBold</vt:lpstr>
      <vt:lpstr>Arial</vt:lpstr>
      <vt:lpstr>Calibri</vt:lpstr>
      <vt:lpstr>Noto Sans Symbols</vt:lpstr>
      <vt:lpstr>Wingdings</vt:lpstr>
      <vt:lpstr>Full Color Version</vt:lpstr>
      <vt:lpstr>1_Full Color Version</vt:lpstr>
      <vt:lpstr>2_Full Color Version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Joana Oliveira Vieira</dc:creator>
  <cp:lastModifiedBy>Juliana Louceiro</cp:lastModifiedBy>
  <cp:revision>637</cp:revision>
  <dcterms:created xsi:type="dcterms:W3CDTF">2021-11-15T23:44:31Z</dcterms:created>
  <dcterms:modified xsi:type="dcterms:W3CDTF">2025-09-25T08:39:41Z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0x0101005B432F04CDDA544F8B48E23273A98591</vt:lpwstr>
  </property>
  <property fmtid="{D5CDD505-2E9C-101B-9397-08002B2CF9AE}" pid="3" name="MediaServiceImageTags">
    <vt:lpwstr/>
  </property>
</Properties>
</file>