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7"/>
  </p:notesMasterIdLst>
  <p:handoutMasterIdLst>
    <p:handoutMasterId r:id="rId38"/>
  </p:handoutMasterIdLst>
  <p:sldIdLst>
    <p:sldId id="298" r:id="rId5"/>
    <p:sldId id="307" r:id="rId6"/>
    <p:sldId id="303" r:id="rId7"/>
    <p:sldId id="319" r:id="rId8"/>
    <p:sldId id="320" r:id="rId9"/>
    <p:sldId id="358" r:id="rId10"/>
    <p:sldId id="331" r:id="rId11"/>
    <p:sldId id="327" r:id="rId12"/>
    <p:sldId id="359" r:id="rId13"/>
    <p:sldId id="360" r:id="rId14"/>
    <p:sldId id="334" r:id="rId15"/>
    <p:sldId id="308" r:id="rId16"/>
    <p:sldId id="350" r:id="rId17"/>
    <p:sldId id="361" r:id="rId18"/>
    <p:sldId id="362" r:id="rId19"/>
    <p:sldId id="363" r:id="rId20"/>
    <p:sldId id="338" r:id="rId21"/>
    <p:sldId id="339" r:id="rId22"/>
    <p:sldId id="340" r:id="rId23"/>
    <p:sldId id="352" r:id="rId24"/>
    <p:sldId id="341" r:id="rId25"/>
    <p:sldId id="353" r:id="rId26"/>
    <p:sldId id="342" r:id="rId27"/>
    <p:sldId id="356" r:id="rId28"/>
    <p:sldId id="343" r:id="rId29"/>
    <p:sldId id="357" r:id="rId30"/>
    <p:sldId id="345" r:id="rId31"/>
    <p:sldId id="346" r:id="rId32"/>
    <p:sldId id="354" r:id="rId33"/>
    <p:sldId id="329" r:id="rId34"/>
    <p:sldId id="347" r:id="rId35"/>
    <p:sldId id="349" r:id="rId36"/>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C8E7C8B1-CBA9-7C74-5362-D9EBE2AC7519}" name="office@cosvitec.eu" initials="of" userId="S::office_cosvitec.eu#ext#@enspunlpt.onmicrosoft.com::d379c825-0547-4df2-80d1-2b7b4eb514b5"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426"/>
    <a:srgbClr val="E64424"/>
    <a:srgbClr val="E280AC"/>
    <a:srgbClr val="5B6F97"/>
    <a:srgbClr val="283143"/>
    <a:srgbClr val="3A6FA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3D777C-A334-40FE-8608-0F5BC73D214B}" v="40" dt="2025-09-24T11:28:48.712"/>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340" y="56"/>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na Louceiro" userId="9a66b88d-793f-4467-a734-447c2619d15b" providerId="ADAL" clId="{B6495439-85FC-42ED-B4AC-44AB6234DAEA}"/>
    <pc:docChg chg="undo custSel modSld">
      <pc:chgData name="Juliana Louceiro" userId="9a66b88d-793f-4467-a734-447c2619d15b" providerId="ADAL" clId="{B6495439-85FC-42ED-B4AC-44AB6234DAEA}" dt="2025-09-24T11:38:25.766" v="454" actId="20577"/>
      <pc:docMkLst>
        <pc:docMk/>
      </pc:docMkLst>
      <pc:sldChg chg="modSp mod">
        <pc:chgData name="Juliana Louceiro" userId="9a66b88d-793f-4467-a734-447c2619d15b" providerId="ADAL" clId="{B6495439-85FC-42ED-B4AC-44AB6234DAEA}" dt="2025-09-24T09:15:25.962" v="30" actId="20577"/>
        <pc:sldMkLst>
          <pc:docMk/>
          <pc:sldMk cId="2375274840" sldId="307"/>
        </pc:sldMkLst>
        <pc:spChg chg="mod">
          <ac:chgData name="Juliana Louceiro" userId="9a66b88d-793f-4467-a734-447c2619d15b" providerId="ADAL" clId="{B6495439-85FC-42ED-B4AC-44AB6234DAEA}" dt="2025-09-24T09:13:05.160" v="1" actId="14100"/>
          <ac:spMkLst>
            <pc:docMk/>
            <pc:sldMk cId="2375274840" sldId="307"/>
            <ac:spMk id="6" creationId="{42C79A9E-99E4-8ADB-82E5-DA9BA683A0EA}"/>
          </ac:spMkLst>
        </pc:spChg>
        <pc:spChg chg="mod">
          <ac:chgData name="Juliana Louceiro" userId="9a66b88d-793f-4467-a734-447c2619d15b" providerId="ADAL" clId="{B6495439-85FC-42ED-B4AC-44AB6234DAEA}" dt="2025-09-24T09:14:32.080" v="21" actId="14100"/>
          <ac:spMkLst>
            <pc:docMk/>
            <pc:sldMk cId="2375274840" sldId="307"/>
            <ac:spMk id="8" creationId="{AC56CD28-CDE2-41FD-8AAA-BDCF18BA6C03}"/>
          </ac:spMkLst>
        </pc:spChg>
        <pc:spChg chg="mod">
          <ac:chgData name="Juliana Louceiro" userId="9a66b88d-793f-4467-a734-447c2619d15b" providerId="ADAL" clId="{B6495439-85FC-42ED-B4AC-44AB6234DAEA}" dt="2025-09-24T09:13:38.381" v="9" actId="1076"/>
          <ac:spMkLst>
            <pc:docMk/>
            <pc:sldMk cId="2375274840" sldId="307"/>
            <ac:spMk id="9" creationId="{296242E5-F91A-19EB-F1AF-4A9F2EFF9C8D}"/>
          </ac:spMkLst>
        </pc:spChg>
        <pc:spChg chg="mod">
          <ac:chgData name="Juliana Louceiro" userId="9a66b88d-793f-4467-a734-447c2619d15b" providerId="ADAL" clId="{B6495439-85FC-42ED-B4AC-44AB6234DAEA}" dt="2025-09-24T09:13:42.924" v="11" actId="1076"/>
          <ac:spMkLst>
            <pc:docMk/>
            <pc:sldMk cId="2375274840" sldId="307"/>
            <ac:spMk id="11" creationId="{4034F228-ABA3-49D5-6083-731D81ED6A50}"/>
          </ac:spMkLst>
        </pc:spChg>
        <pc:spChg chg="mod">
          <ac:chgData name="Juliana Louceiro" userId="9a66b88d-793f-4467-a734-447c2619d15b" providerId="ADAL" clId="{B6495439-85FC-42ED-B4AC-44AB6234DAEA}" dt="2025-09-24T09:14:34.251" v="22" actId="14100"/>
          <ac:spMkLst>
            <pc:docMk/>
            <pc:sldMk cId="2375274840" sldId="307"/>
            <ac:spMk id="13" creationId="{9E8413E2-1F93-B076-5AD4-91EE5CDD6963}"/>
          </ac:spMkLst>
        </pc:spChg>
        <pc:spChg chg="mod">
          <ac:chgData name="Juliana Louceiro" userId="9a66b88d-793f-4467-a734-447c2619d15b" providerId="ADAL" clId="{B6495439-85FC-42ED-B4AC-44AB6234DAEA}" dt="2025-09-24T09:13:46.418" v="12" actId="1076"/>
          <ac:spMkLst>
            <pc:docMk/>
            <pc:sldMk cId="2375274840" sldId="307"/>
            <ac:spMk id="14" creationId="{ABFC35A5-DD65-23CF-D3B1-53231438A071}"/>
          </ac:spMkLst>
        </pc:spChg>
        <pc:spChg chg="mod">
          <ac:chgData name="Juliana Louceiro" userId="9a66b88d-793f-4467-a734-447c2619d15b" providerId="ADAL" clId="{B6495439-85FC-42ED-B4AC-44AB6234DAEA}" dt="2025-09-24T09:13:25.972" v="5" actId="14100"/>
          <ac:spMkLst>
            <pc:docMk/>
            <pc:sldMk cId="2375274840" sldId="307"/>
            <ac:spMk id="17" creationId="{E5DCBB5F-3F8F-2B74-1910-D1ADC5F9E8AE}"/>
          </ac:spMkLst>
        </pc:spChg>
        <pc:spChg chg="mod">
          <ac:chgData name="Juliana Louceiro" userId="9a66b88d-793f-4467-a734-447c2619d15b" providerId="ADAL" clId="{B6495439-85FC-42ED-B4AC-44AB6234DAEA}" dt="2025-09-24T09:13:33.843" v="8" actId="1076"/>
          <ac:spMkLst>
            <pc:docMk/>
            <pc:sldMk cId="2375274840" sldId="307"/>
            <ac:spMk id="20" creationId="{D8D87FE8-C2B7-1D97-84F7-5D63818C7EFD}"/>
          </ac:spMkLst>
        </pc:spChg>
        <pc:spChg chg="mod">
          <ac:chgData name="Juliana Louceiro" userId="9a66b88d-793f-4467-a734-447c2619d15b" providerId="ADAL" clId="{B6495439-85FC-42ED-B4AC-44AB6234DAEA}" dt="2025-09-24T09:14:23.190" v="20" actId="1076"/>
          <ac:spMkLst>
            <pc:docMk/>
            <pc:sldMk cId="2375274840" sldId="307"/>
            <ac:spMk id="21" creationId="{D90C2D59-55AD-18A8-B561-38F05C8B462C}"/>
          </ac:spMkLst>
        </pc:spChg>
        <pc:spChg chg="mod">
          <ac:chgData name="Juliana Louceiro" userId="9a66b88d-793f-4467-a734-447c2619d15b" providerId="ADAL" clId="{B6495439-85FC-42ED-B4AC-44AB6234DAEA}" dt="2025-09-24T09:13:50.888" v="13" actId="14100"/>
          <ac:spMkLst>
            <pc:docMk/>
            <pc:sldMk cId="2375274840" sldId="307"/>
            <ac:spMk id="23" creationId="{FC0B50DD-44EA-8705-2CE3-C334C41EEC33}"/>
          </ac:spMkLst>
        </pc:spChg>
        <pc:spChg chg="mod">
          <ac:chgData name="Juliana Louceiro" userId="9a66b88d-793f-4467-a734-447c2619d15b" providerId="ADAL" clId="{B6495439-85FC-42ED-B4AC-44AB6234DAEA}" dt="2025-09-24T09:14:16.827" v="19" actId="1076"/>
          <ac:spMkLst>
            <pc:docMk/>
            <pc:sldMk cId="2375274840" sldId="307"/>
            <ac:spMk id="26" creationId="{940A8CC9-FAD6-0B8B-8443-5FAF8618D40D}"/>
          </ac:spMkLst>
        </pc:spChg>
        <pc:spChg chg="mod">
          <ac:chgData name="Juliana Louceiro" userId="9a66b88d-793f-4467-a734-447c2619d15b" providerId="ADAL" clId="{B6495439-85FC-42ED-B4AC-44AB6234DAEA}" dt="2025-09-24T09:15:25.962" v="30" actId="20577"/>
          <ac:spMkLst>
            <pc:docMk/>
            <pc:sldMk cId="2375274840" sldId="307"/>
            <ac:spMk id="27" creationId="{1DBB16A0-7460-5998-425A-10B3B78F6E09}"/>
          </ac:spMkLst>
        </pc:spChg>
      </pc:sldChg>
      <pc:sldChg chg="modSp mod">
        <pc:chgData name="Juliana Louceiro" userId="9a66b88d-793f-4467-a734-447c2619d15b" providerId="ADAL" clId="{B6495439-85FC-42ED-B4AC-44AB6234DAEA}" dt="2025-09-24T09:47:57.695" v="149" actId="20577"/>
        <pc:sldMkLst>
          <pc:docMk/>
          <pc:sldMk cId="2369093141" sldId="308"/>
        </pc:sldMkLst>
        <pc:spChg chg="mod">
          <ac:chgData name="Juliana Louceiro" userId="9a66b88d-793f-4467-a734-447c2619d15b" providerId="ADAL" clId="{B6495439-85FC-42ED-B4AC-44AB6234DAEA}" dt="2025-09-24T09:47:57.695" v="149" actId="20577"/>
          <ac:spMkLst>
            <pc:docMk/>
            <pc:sldMk cId="2369093141" sldId="308"/>
            <ac:spMk id="3" creationId="{84F1BF4C-449C-C1FF-2D58-673B25740BF8}"/>
          </ac:spMkLst>
        </pc:spChg>
      </pc:sldChg>
      <pc:sldChg chg="modSp mod">
        <pc:chgData name="Juliana Louceiro" userId="9a66b88d-793f-4467-a734-447c2619d15b" providerId="ADAL" clId="{B6495439-85FC-42ED-B4AC-44AB6234DAEA}" dt="2025-09-24T09:16:50.298" v="31" actId="20577"/>
        <pc:sldMkLst>
          <pc:docMk/>
          <pc:sldMk cId="1068278914" sldId="319"/>
        </pc:sldMkLst>
        <pc:spChg chg="mod">
          <ac:chgData name="Juliana Louceiro" userId="9a66b88d-793f-4467-a734-447c2619d15b" providerId="ADAL" clId="{B6495439-85FC-42ED-B4AC-44AB6234DAEA}" dt="2025-09-24T09:16:50.298" v="31" actId="20577"/>
          <ac:spMkLst>
            <pc:docMk/>
            <pc:sldMk cId="1068278914" sldId="319"/>
            <ac:spMk id="5" creationId="{9D9B11AC-C095-615B-30FC-83448BCC7854}"/>
          </ac:spMkLst>
        </pc:spChg>
      </pc:sldChg>
      <pc:sldChg chg="modSp mod">
        <pc:chgData name="Juliana Louceiro" userId="9a66b88d-793f-4467-a734-447c2619d15b" providerId="ADAL" clId="{B6495439-85FC-42ED-B4AC-44AB6234DAEA}" dt="2025-09-24T09:19:26.214" v="58" actId="20577"/>
        <pc:sldMkLst>
          <pc:docMk/>
          <pc:sldMk cId="1220369688" sldId="320"/>
        </pc:sldMkLst>
        <pc:spChg chg="mod">
          <ac:chgData name="Juliana Louceiro" userId="9a66b88d-793f-4467-a734-447c2619d15b" providerId="ADAL" clId="{B6495439-85FC-42ED-B4AC-44AB6234DAEA}" dt="2025-09-24T09:19:26.214" v="58" actId="20577"/>
          <ac:spMkLst>
            <pc:docMk/>
            <pc:sldMk cId="1220369688" sldId="320"/>
            <ac:spMk id="5" creationId="{0BFDFBDA-B366-2AED-242F-80E30A0D8454}"/>
          </ac:spMkLst>
        </pc:spChg>
      </pc:sldChg>
      <pc:sldChg chg="modSp mod">
        <pc:chgData name="Juliana Louceiro" userId="9a66b88d-793f-4467-a734-447c2619d15b" providerId="ADAL" clId="{B6495439-85FC-42ED-B4AC-44AB6234DAEA}" dt="2025-09-24T09:27:35.454" v="138" actId="20577"/>
        <pc:sldMkLst>
          <pc:docMk/>
          <pc:sldMk cId="3687343426" sldId="327"/>
        </pc:sldMkLst>
        <pc:spChg chg="mod">
          <ac:chgData name="Juliana Louceiro" userId="9a66b88d-793f-4467-a734-447c2619d15b" providerId="ADAL" clId="{B6495439-85FC-42ED-B4AC-44AB6234DAEA}" dt="2025-09-24T09:26:00.231" v="106" actId="20577"/>
          <ac:spMkLst>
            <pc:docMk/>
            <pc:sldMk cId="3687343426" sldId="327"/>
            <ac:spMk id="2" creationId="{543CB6EE-F9A2-FBB6-5F8B-A8FF2DA68EDF}"/>
          </ac:spMkLst>
        </pc:spChg>
        <pc:spChg chg="mod">
          <ac:chgData name="Juliana Louceiro" userId="9a66b88d-793f-4467-a734-447c2619d15b" providerId="ADAL" clId="{B6495439-85FC-42ED-B4AC-44AB6234DAEA}" dt="2025-09-24T09:27:35.454" v="138" actId="20577"/>
          <ac:spMkLst>
            <pc:docMk/>
            <pc:sldMk cId="3687343426" sldId="327"/>
            <ac:spMk id="3" creationId="{3624516F-291C-E169-67D5-5C53346B7B13}"/>
          </ac:spMkLst>
        </pc:spChg>
        <pc:graphicFrameChg chg="mod">
          <ac:chgData name="Juliana Louceiro" userId="9a66b88d-793f-4467-a734-447c2619d15b" providerId="ADAL" clId="{B6495439-85FC-42ED-B4AC-44AB6234DAEA}" dt="2025-09-24T09:27:04.151" v="112" actId="14100"/>
          <ac:graphicFrameMkLst>
            <pc:docMk/>
            <pc:sldMk cId="3687343426" sldId="327"/>
            <ac:graphicFrameMk id="8" creationId="{7CFF089A-5001-3891-1619-1117C53DBCE4}"/>
          </ac:graphicFrameMkLst>
        </pc:graphicFrameChg>
      </pc:sldChg>
      <pc:sldChg chg="modSp mod">
        <pc:chgData name="Juliana Louceiro" userId="9a66b88d-793f-4467-a734-447c2619d15b" providerId="ADAL" clId="{B6495439-85FC-42ED-B4AC-44AB6234DAEA}" dt="2025-09-24T09:25:28.069" v="104" actId="20577"/>
        <pc:sldMkLst>
          <pc:docMk/>
          <pc:sldMk cId="2897576828" sldId="331"/>
        </pc:sldMkLst>
        <pc:spChg chg="mod">
          <ac:chgData name="Juliana Louceiro" userId="9a66b88d-793f-4467-a734-447c2619d15b" providerId="ADAL" clId="{B6495439-85FC-42ED-B4AC-44AB6234DAEA}" dt="2025-09-24T09:25:28.069" v="104" actId="20577"/>
          <ac:spMkLst>
            <pc:docMk/>
            <pc:sldMk cId="2897576828" sldId="331"/>
            <ac:spMk id="3" creationId="{F9BD2E5E-893B-0C7E-5287-09F3CB0C4C3E}"/>
          </ac:spMkLst>
        </pc:spChg>
        <pc:graphicFrameChg chg="modGraphic">
          <ac:chgData name="Juliana Louceiro" userId="9a66b88d-793f-4467-a734-447c2619d15b" providerId="ADAL" clId="{B6495439-85FC-42ED-B4AC-44AB6234DAEA}" dt="2025-09-24T09:23:52.335" v="98" actId="2711"/>
          <ac:graphicFrameMkLst>
            <pc:docMk/>
            <pc:sldMk cId="2897576828" sldId="331"/>
            <ac:graphicFrameMk id="6" creationId="{40B3F48C-E4A2-324B-3A69-D7329B0E9F22}"/>
          </ac:graphicFrameMkLst>
        </pc:graphicFrameChg>
      </pc:sldChg>
      <pc:sldChg chg="addSp modSp mod">
        <pc:chgData name="Juliana Louceiro" userId="9a66b88d-793f-4467-a734-447c2619d15b" providerId="ADAL" clId="{B6495439-85FC-42ED-B4AC-44AB6234DAEA}" dt="2025-09-24T11:23:43.047" v="299" actId="20577"/>
        <pc:sldMkLst>
          <pc:docMk/>
          <pc:sldMk cId="1574838684" sldId="339"/>
        </pc:sldMkLst>
        <pc:spChg chg="mod">
          <ac:chgData name="Juliana Louceiro" userId="9a66b88d-793f-4467-a734-447c2619d15b" providerId="ADAL" clId="{B6495439-85FC-42ED-B4AC-44AB6234DAEA}" dt="2025-09-24T11:23:30.288" v="295" actId="20577"/>
          <ac:spMkLst>
            <pc:docMk/>
            <pc:sldMk cId="1574838684" sldId="339"/>
            <ac:spMk id="3" creationId="{22CD3939-9BE0-F548-E132-DAC13B497F57}"/>
          </ac:spMkLst>
        </pc:spChg>
        <pc:spChg chg="add mod">
          <ac:chgData name="Juliana Louceiro" userId="9a66b88d-793f-4467-a734-447c2619d15b" providerId="ADAL" clId="{B6495439-85FC-42ED-B4AC-44AB6234DAEA}" dt="2025-09-24T11:22:54.538" v="209" actId="571"/>
          <ac:spMkLst>
            <pc:docMk/>
            <pc:sldMk cId="1574838684" sldId="339"/>
            <ac:spMk id="4" creationId="{DB4BF0DF-2092-FD3A-E32A-F199633E998C}"/>
          </ac:spMkLst>
        </pc:spChg>
        <pc:spChg chg="mod">
          <ac:chgData name="Juliana Louceiro" userId="9a66b88d-793f-4467-a734-447c2619d15b" providerId="ADAL" clId="{B6495439-85FC-42ED-B4AC-44AB6234DAEA}" dt="2025-09-24T11:23:21.151" v="294" actId="1036"/>
          <ac:spMkLst>
            <pc:docMk/>
            <pc:sldMk cId="1574838684" sldId="339"/>
            <ac:spMk id="5" creationId="{988A27A6-3B52-5226-740C-AB9C36128E83}"/>
          </ac:spMkLst>
        </pc:spChg>
        <pc:spChg chg="mod">
          <ac:chgData name="Juliana Louceiro" userId="9a66b88d-793f-4467-a734-447c2619d15b" providerId="ADAL" clId="{B6495439-85FC-42ED-B4AC-44AB6234DAEA}" dt="2025-09-24T11:23:14.138" v="285" actId="1037"/>
          <ac:spMkLst>
            <pc:docMk/>
            <pc:sldMk cId="1574838684" sldId="339"/>
            <ac:spMk id="7" creationId="{8A7A5ABB-921E-A6C7-5717-66490B598F39}"/>
          </ac:spMkLst>
        </pc:spChg>
        <pc:spChg chg="add mod">
          <ac:chgData name="Juliana Louceiro" userId="9a66b88d-793f-4467-a734-447c2619d15b" providerId="ADAL" clId="{B6495439-85FC-42ED-B4AC-44AB6234DAEA}" dt="2025-09-24T11:22:54.538" v="209" actId="571"/>
          <ac:spMkLst>
            <pc:docMk/>
            <pc:sldMk cId="1574838684" sldId="339"/>
            <ac:spMk id="8" creationId="{D9EC9458-4758-098E-4DDD-BFD8F308685A}"/>
          </ac:spMkLst>
        </pc:spChg>
        <pc:spChg chg="mod">
          <ac:chgData name="Juliana Louceiro" userId="9a66b88d-793f-4467-a734-447c2619d15b" providerId="ADAL" clId="{B6495439-85FC-42ED-B4AC-44AB6234DAEA}" dt="2025-09-24T11:23:32.380" v="296" actId="20577"/>
          <ac:spMkLst>
            <pc:docMk/>
            <pc:sldMk cId="1574838684" sldId="339"/>
            <ac:spMk id="28" creationId="{E358854C-8CE4-22CF-F3C5-B75DE910F05B}"/>
          </ac:spMkLst>
        </pc:spChg>
        <pc:spChg chg="mod">
          <ac:chgData name="Juliana Louceiro" userId="9a66b88d-793f-4467-a734-447c2619d15b" providerId="ADAL" clId="{B6495439-85FC-42ED-B4AC-44AB6234DAEA}" dt="2025-09-24T11:23:37.447" v="297" actId="20577"/>
          <ac:spMkLst>
            <pc:docMk/>
            <pc:sldMk cId="1574838684" sldId="339"/>
            <ac:spMk id="29" creationId="{D7150C2C-F586-B717-5397-47958DA5DC0A}"/>
          </ac:spMkLst>
        </pc:spChg>
        <pc:spChg chg="mod">
          <ac:chgData name="Juliana Louceiro" userId="9a66b88d-793f-4467-a734-447c2619d15b" providerId="ADAL" clId="{B6495439-85FC-42ED-B4AC-44AB6234DAEA}" dt="2025-09-24T11:23:40.991" v="298" actId="20577"/>
          <ac:spMkLst>
            <pc:docMk/>
            <pc:sldMk cId="1574838684" sldId="339"/>
            <ac:spMk id="30" creationId="{4FECE45A-AB90-7C95-3271-AC5255850C36}"/>
          </ac:spMkLst>
        </pc:spChg>
        <pc:spChg chg="mod">
          <ac:chgData name="Juliana Louceiro" userId="9a66b88d-793f-4467-a734-447c2619d15b" providerId="ADAL" clId="{B6495439-85FC-42ED-B4AC-44AB6234DAEA}" dt="2025-09-24T11:23:43.047" v="299" actId="20577"/>
          <ac:spMkLst>
            <pc:docMk/>
            <pc:sldMk cId="1574838684" sldId="339"/>
            <ac:spMk id="31" creationId="{9CD7CE5D-8900-F4E7-66C5-D3CC32D31425}"/>
          </ac:spMkLst>
        </pc:spChg>
        <pc:spChg chg="mod">
          <ac:chgData name="Juliana Louceiro" userId="9a66b88d-793f-4467-a734-447c2619d15b" providerId="ADAL" clId="{B6495439-85FC-42ED-B4AC-44AB6234DAEA}" dt="2025-09-24T11:23:14.138" v="285" actId="1037"/>
          <ac:spMkLst>
            <pc:docMk/>
            <pc:sldMk cId="1574838684" sldId="339"/>
            <ac:spMk id="32" creationId="{9B55ADEA-F816-A38E-6577-ADCB1FF6CC3D}"/>
          </ac:spMkLst>
        </pc:spChg>
        <pc:picChg chg="add mod">
          <ac:chgData name="Juliana Louceiro" userId="9a66b88d-793f-4467-a734-447c2619d15b" providerId="ADAL" clId="{B6495439-85FC-42ED-B4AC-44AB6234DAEA}" dt="2025-09-24T11:22:54.538" v="209" actId="571"/>
          <ac:picMkLst>
            <pc:docMk/>
            <pc:sldMk cId="1574838684" sldId="339"/>
            <ac:picMk id="9" creationId="{2DDAF6BD-C658-D271-2191-30CFEB526BF0}"/>
          </ac:picMkLst>
        </pc:picChg>
        <pc:picChg chg="add mod">
          <ac:chgData name="Juliana Louceiro" userId="9a66b88d-793f-4467-a734-447c2619d15b" providerId="ADAL" clId="{B6495439-85FC-42ED-B4AC-44AB6234DAEA}" dt="2025-09-24T11:22:54.538" v="209" actId="571"/>
          <ac:picMkLst>
            <pc:docMk/>
            <pc:sldMk cId="1574838684" sldId="339"/>
            <ac:picMk id="10" creationId="{FB7F4F9F-D11D-1C07-9A33-548907F631E7}"/>
          </ac:picMkLst>
        </pc:picChg>
        <pc:picChg chg="mod">
          <ac:chgData name="Juliana Louceiro" userId="9a66b88d-793f-4467-a734-447c2619d15b" providerId="ADAL" clId="{B6495439-85FC-42ED-B4AC-44AB6234DAEA}" dt="2025-09-24T11:23:14.138" v="285" actId="1037"/>
          <ac:picMkLst>
            <pc:docMk/>
            <pc:sldMk cId="1574838684" sldId="339"/>
            <ac:picMk id="12" creationId="{0316C010-873E-E945-EFF6-505AB972B254}"/>
          </ac:picMkLst>
        </pc:picChg>
        <pc:picChg chg="mod">
          <ac:chgData name="Juliana Louceiro" userId="9a66b88d-793f-4467-a734-447c2619d15b" providerId="ADAL" clId="{B6495439-85FC-42ED-B4AC-44AB6234DAEA}" dt="2025-09-24T11:23:14.138" v="285" actId="1037"/>
          <ac:picMkLst>
            <pc:docMk/>
            <pc:sldMk cId="1574838684" sldId="339"/>
            <ac:picMk id="13" creationId="{A238C28C-174F-50CB-9680-B4BB85604E58}"/>
          </ac:picMkLst>
        </pc:picChg>
        <pc:picChg chg="mod">
          <ac:chgData name="Juliana Louceiro" userId="9a66b88d-793f-4467-a734-447c2619d15b" providerId="ADAL" clId="{B6495439-85FC-42ED-B4AC-44AB6234DAEA}" dt="2025-09-24T11:23:14.138" v="285" actId="1037"/>
          <ac:picMkLst>
            <pc:docMk/>
            <pc:sldMk cId="1574838684" sldId="339"/>
            <ac:picMk id="16" creationId="{7CA88524-C705-7D4A-19F6-DC21AAE55BA6}"/>
          </ac:picMkLst>
        </pc:picChg>
        <pc:picChg chg="add mod">
          <ac:chgData name="Juliana Louceiro" userId="9a66b88d-793f-4467-a734-447c2619d15b" providerId="ADAL" clId="{B6495439-85FC-42ED-B4AC-44AB6234DAEA}" dt="2025-09-24T11:22:54.538" v="209" actId="571"/>
          <ac:picMkLst>
            <pc:docMk/>
            <pc:sldMk cId="1574838684" sldId="339"/>
            <ac:picMk id="17" creationId="{DFDE2A54-D9CB-1971-C2C8-C7B6B08FA872}"/>
          </ac:picMkLst>
        </pc:picChg>
        <pc:picChg chg="add mod">
          <ac:chgData name="Juliana Louceiro" userId="9a66b88d-793f-4467-a734-447c2619d15b" providerId="ADAL" clId="{B6495439-85FC-42ED-B4AC-44AB6234DAEA}" dt="2025-09-24T11:22:54.538" v="209" actId="571"/>
          <ac:picMkLst>
            <pc:docMk/>
            <pc:sldMk cId="1574838684" sldId="339"/>
            <ac:picMk id="18" creationId="{5E0D03F2-54E9-C235-2264-1AEB6420EA40}"/>
          </ac:picMkLst>
        </pc:picChg>
        <pc:picChg chg="add mod">
          <ac:chgData name="Juliana Louceiro" userId="9a66b88d-793f-4467-a734-447c2619d15b" providerId="ADAL" clId="{B6495439-85FC-42ED-B4AC-44AB6234DAEA}" dt="2025-09-24T11:22:54.538" v="209" actId="571"/>
          <ac:picMkLst>
            <pc:docMk/>
            <pc:sldMk cId="1574838684" sldId="339"/>
            <ac:picMk id="19" creationId="{3B6B08E9-EC1E-7ADE-2656-FD1C59C0A8D3}"/>
          </ac:picMkLst>
        </pc:picChg>
        <pc:picChg chg="add mod">
          <ac:chgData name="Juliana Louceiro" userId="9a66b88d-793f-4467-a734-447c2619d15b" providerId="ADAL" clId="{B6495439-85FC-42ED-B4AC-44AB6234DAEA}" dt="2025-09-24T11:22:54.538" v="209" actId="571"/>
          <ac:picMkLst>
            <pc:docMk/>
            <pc:sldMk cId="1574838684" sldId="339"/>
            <ac:picMk id="20" creationId="{61D0A514-DBC3-3B01-881B-E093036CECB6}"/>
          </ac:picMkLst>
        </pc:picChg>
        <pc:picChg chg="add mod">
          <ac:chgData name="Juliana Louceiro" userId="9a66b88d-793f-4467-a734-447c2619d15b" providerId="ADAL" clId="{B6495439-85FC-42ED-B4AC-44AB6234DAEA}" dt="2025-09-24T11:22:54.538" v="209" actId="571"/>
          <ac:picMkLst>
            <pc:docMk/>
            <pc:sldMk cId="1574838684" sldId="339"/>
            <ac:picMk id="21" creationId="{B6363F2E-AFF5-160F-00E2-F038460ADF5D}"/>
          </ac:picMkLst>
        </pc:picChg>
      </pc:sldChg>
      <pc:sldChg chg="modSp mod">
        <pc:chgData name="Juliana Louceiro" userId="9a66b88d-793f-4467-a734-447c2619d15b" providerId="ADAL" clId="{B6495439-85FC-42ED-B4AC-44AB6234DAEA}" dt="2025-09-24T11:25:17.039" v="379" actId="20577"/>
        <pc:sldMkLst>
          <pc:docMk/>
          <pc:sldMk cId="1589664219" sldId="340"/>
        </pc:sldMkLst>
        <pc:spChg chg="mod">
          <ac:chgData name="Juliana Louceiro" userId="9a66b88d-793f-4467-a734-447c2619d15b" providerId="ADAL" clId="{B6495439-85FC-42ED-B4AC-44AB6234DAEA}" dt="2025-09-24T11:24:01.874" v="331" actId="1038"/>
          <ac:spMkLst>
            <pc:docMk/>
            <pc:sldMk cId="1589664219" sldId="340"/>
            <ac:spMk id="3" creationId="{0CB3364B-92AB-38B3-A254-6FC84446D648}"/>
          </ac:spMkLst>
        </pc:spChg>
        <pc:spChg chg="mod">
          <ac:chgData name="Juliana Louceiro" userId="9a66b88d-793f-4467-a734-447c2619d15b" providerId="ADAL" clId="{B6495439-85FC-42ED-B4AC-44AB6234DAEA}" dt="2025-09-24T11:25:17.039" v="379" actId="20577"/>
          <ac:spMkLst>
            <pc:docMk/>
            <pc:sldMk cId="1589664219" sldId="340"/>
            <ac:spMk id="9" creationId="{10DE4F37-D7C7-016F-4A7B-865CDCED375D}"/>
          </ac:spMkLst>
        </pc:spChg>
        <pc:spChg chg="mod">
          <ac:chgData name="Juliana Louceiro" userId="9a66b88d-793f-4467-a734-447c2619d15b" providerId="ADAL" clId="{B6495439-85FC-42ED-B4AC-44AB6234DAEA}" dt="2025-09-24T11:24:39.147" v="363" actId="1036"/>
          <ac:spMkLst>
            <pc:docMk/>
            <pc:sldMk cId="1589664219" sldId="340"/>
            <ac:spMk id="28" creationId="{330A8960-B376-6E6B-8379-9A84A358D011}"/>
          </ac:spMkLst>
        </pc:spChg>
        <pc:picChg chg="mod">
          <ac:chgData name="Juliana Louceiro" userId="9a66b88d-793f-4467-a734-447c2619d15b" providerId="ADAL" clId="{B6495439-85FC-42ED-B4AC-44AB6234DAEA}" dt="2025-09-24T11:24:01.874" v="331" actId="1038"/>
          <ac:picMkLst>
            <pc:docMk/>
            <pc:sldMk cId="1589664219" sldId="340"/>
            <ac:picMk id="11" creationId="{1EAD7941-02D7-FBB1-9B63-3831445103F5}"/>
          </ac:picMkLst>
        </pc:picChg>
        <pc:picChg chg="mod">
          <ac:chgData name="Juliana Louceiro" userId="9a66b88d-793f-4467-a734-447c2619d15b" providerId="ADAL" clId="{B6495439-85FC-42ED-B4AC-44AB6234DAEA}" dt="2025-09-24T11:24:39.147" v="363" actId="1036"/>
          <ac:picMkLst>
            <pc:docMk/>
            <pc:sldMk cId="1589664219" sldId="340"/>
            <ac:picMk id="12" creationId="{850295F7-C4BB-7945-173C-1843B5200F3D}"/>
          </ac:picMkLst>
        </pc:picChg>
      </pc:sldChg>
      <pc:sldChg chg="modSp mod">
        <pc:chgData name="Juliana Louceiro" userId="9a66b88d-793f-4467-a734-447c2619d15b" providerId="ADAL" clId="{B6495439-85FC-42ED-B4AC-44AB6234DAEA}" dt="2025-09-24T11:28:48.712" v="400" actId="20577"/>
        <pc:sldMkLst>
          <pc:docMk/>
          <pc:sldMk cId="1092785342" sldId="341"/>
        </pc:sldMkLst>
        <pc:spChg chg="mod">
          <ac:chgData name="Juliana Louceiro" userId="9a66b88d-793f-4467-a734-447c2619d15b" providerId="ADAL" clId="{B6495439-85FC-42ED-B4AC-44AB6234DAEA}" dt="2025-09-24T11:28:48.712" v="400" actId="20577"/>
          <ac:spMkLst>
            <pc:docMk/>
            <pc:sldMk cId="1092785342" sldId="341"/>
            <ac:spMk id="9" creationId="{EDE1816B-465A-1D27-3A48-55B0D8D4FCD2}"/>
          </ac:spMkLst>
        </pc:spChg>
        <pc:spChg chg="mod">
          <ac:chgData name="Juliana Louceiro" userId="9a66b88d-793f-4467-a734-447c2619d15b" providerId="ADAL" clId="{B6495439-85FC-42ED-B4AC-44AB6234DAEA}" dt="2025-09-24T11:27:17.172" v="392" actId="1076"/>
          <ac:spMkLst>
            <pc:docMk/>
            <pc:sldMk cId="1092785342" sldId="341"/>
            <ac:spMk id="31" creationId="{D6A66DA7-38DF-5470-47C7-E9D14381D896}"/>
          </ac:spMkLst>
        </pc:spChg>
        <pc:spChg chg="mod">
          <ac:chgData name="Juliana Louceiro" userId="9a66b88d-793f-4467-a734-447c2619d15b" providerId="ADAL" clId="{B6495439-85FC-42ED-B4AC-44AB6234DAEA}" dt="2025-09-24T11:27:26.578" v="393" actId="1076"/>
          <ac:spMkLst>
            <pc:docMk/>
            <pc:sldMk cId="1092785342" sldId="341"/>
            <ac:spMk id="32" creationId="{A412834B-37E1-4D77-B081-112BD0FAC584}"/>
          </ac:spMkLst>
        </pc:spChg>
        <pc:picChg chg="mod">
          <ac:chgData name="Juliana Louceiro" userId="9a66b88d-793f-4467-a734-447c2619d15b" providerId="ADAL" clId="{B6495439-85FC-42ED-B4AC-44AB6234DAEA}" dt="2025-09-24T11:27:17.172" v="392" actId="1076"/>
          <ac:picMkLst>
            <pc:docMk/>
            <pc:sldMk cId="1092785342" sldId="341"/>
            <ac:picMk id="11" creationId="{34E88FDA-F9A4-78EA-1A15-2CFCB5D5B880}"/>
          </ac:picMkLst>
        </pc:picChg>
        <pc:picChg chg="mod">
          <ac:chgData name="Juliana Louceiro" userId="9a66b88d-793f-4467-a734-447c2619d15b" providerId="ADAL" clId="{B6495439-85FC-42ED-B4AC-44AB6234DAEA}" dt="2025-09-24T11:27:26.578" v="393" actId="1076"/>
          <ac:picMkLst>
            <pc:docMk/>
            <pc:sldMk cId="1092785342" sldId="341"/>
            <ac:picMk id="12" creationId="{81554099-F72D-A7C6-A735-787C12EACE30}"/>
          </ac:picMkLst>
        </pc:picChg>
      </pc:sldChg>
      <pc:sldChg chg="modSp mod">
        <pc:chgData name="Juliana Louceiro" userId="9a66b88d-793f-4467-a734-447c2619d15b" providerId="ADAL" clId="{B6495439-85FC-42ED-B4AC-44AB6234DAEA}" dt="2025-09-24T11:33:00.449" v="418" actId="1076"/>
        <pc:sldMkLst>
          <pc:docMk/>
          <pc:sldMk cId="751585167" sldId="343"/>
        </pc:sldMkLst>
        <pc:spChg chg="mod">
          <ac:chgData name="Juliana Louceiro" userId="9a66b88d-793f-4467-a734-447c2619d15b" providerId="ADAL" clId="{B6495439-85FC-42ED-B4AC-44AB6234DAEA}" dt="2025-09-24T11:32:17.669" v="415" actId="1076"/>
          <ac:spMkLst>
            <pc:docMk/>
            <pc:sldMk cId="751585167" sldId="343"/>
            <ac:spMk id="12" creationId="{59F02601-DC84-89A8-0E5D-53DCDC14F4F5}"/>
          </ac:spMkLst>
        </pc:spChg>
        <pc:spChg chg="mod">
          <ac:chgData name="Juliana Louceiro" userId="9a66b88d-793f-4467-a734-447c2619d15b" providerId="ADAL" clId="{B6495439-85FC-42ED-B4AC-44AB6234DAEA}" dt="2025-09-24T11:32:45.213" v="417" actId="1076"/>
          <ac:spMkLst>
            <pc:docMk/>
            <pc:sldMk cId="751585167" sldId="343"/>
            <ac:spMk id="18" creationId="{0699C883-313C-05BB-F378-40C65ED19C8B}"/>
          </ac:spMkLst>
        </pc:spChg>
        <pc:spChg chg="mod">
          <ac:chgData name="Juliana Louceiro" userId="9a66b88d-793f-4467-a734-447c2619d15b" providerId="ADAL" clId="{B6495439-85FC-42ED-B4AC-44AB6234DAEA}" dt="2025-09-24T11:32:01.445" v="414" actId="1076"/>
          <ac:spMkLst>
            <pc:docMk/>
            <pc:sldMk cId="751585167" sldId="343"/>
            <ac:spMk id="40" creationId="{DBB683E4-79B5-EBF7-C17E-E4303AF92AEC}"/>
          </ac:spMkLst>
        </pc:spChg>
        <pc:spChg chg="mod">
          <ac:chgData name="Juliana Louceiro" userId="9a66b88d-793f-4467-a734-447c2619d15b" providerId="ADAL" clId="{B6495439-85FC-42ED-B4AC-44AB6234DAEA}" dt="2025-09-24T11:33:00.449" v="418" actId="1076"/>
          <ac:spMkLst>
            <pc:docMk/>
            <pc:sldMk cId="751585167" sldId="343"/>
            <ac:spMk id="42" creationId="{A82C259F-78C9-45E6-837E-B967F30315A7}"/>
          </ac:spMkLst>
        </pc:spChg>
        <pc:spChg chg="mod">
          <ac:chgData name="Juliana Louceiro" userId="9a66b88d-793f-4467-a734-447c2619d15b" providerId="ADAL" clId="{B6495439-85FC-42ED-B4AC-44AB6234DAEA}" dt="2025-09-24T11:31:31.635" v="413" actId="1076"/>
          <ac:spMkLst>
            <pc:docMk/>
            <pc:sldMk cId="751585167" sldId="343"/>
            <ac:spMk id="43" creationId="{2CAB3500-DF95-91B4-6573-C402519F9311}"/>
          </ac:spMkLst>
        </pc:spChg>
      </pc:sldChg>
      <pc:sldChg chg="modSp mod">
        <pc:chgData name="Juliana Louceiro" userId="9a66b88d-793f-4467-a734-447c2619d15b" providerId="ADAL" clId="{B6495439-85FC-42ED-B4AC-44AB6234DAEA}" dt="2025-09-24T11:36:38.923" v="448" actId="1076"/>
        <pc:sldMkLst>
          <pc:docMk/>
          <pc:sldMk cId="3330855007" sldId="345"/>
        </pc:sldMkLst>
        <pc:spChg chg="mod">
          <ac:chgData name="Juliana Louceiro" userId="9a66b88d-793f-4467-a734-447c2619d15b" providerId="ADAL" clId="{B6495439-85FC-42ED-B4AC-44AB6234DAEA}" dt="2025-09-24T11:36:38.923" v="448" actId="1076"/>
          <ac:spMkLst>
            <pc:docMk/>
            <pc:sldMk cId="3330855007" sldId="345"/>
            <ac:spMk id="3" creationId="{C06BCE53-AAB8-C433-E0C9-51BF24CD5A2A}"/>
          </ac:spMkLst>
        </pc:spChg>
        <pc:spChg chg="mod">
          <ac:chgData name="Juliana Louceiro" userId="9a66b88d-793f-4467-a734-447c2619d15b" providerId="ADAL" clId="{B6495439-85FC-42ED-B4AC-44AB6234DAEA}" dt="2025-09-24T11:34:04.218" v="429" actId="20577"/>
          <ac:spMkLst>
            <pc:docMk/>
            <pc:sldMk cId="3330855007" sldId="345"/>
            <ac:spMk id="5" creationId="{E13240E4-1BB8-6263-BD7A-BE6E0CE3CE43}"/>
          </ac:spMkLst>
        </pc:spChg>
        <pc:spChg chg="mod">
          <ac:chgData name="Juliana Louceiro" userId="9a66b88d-793f-4467-a734-447c2619d15b" providerId="ADAL" clId="{B6495439-85FC-42ED-B4AC-44AB6234DAEA}" dt="2025-09-24T11:35:41.620" v="435" actId="20577"/>
          <ac:spMkLst>
            <pc:docMk/>
            <pc:sldMk cId="3330855007" sldId="345"/>
            <ac:spMk id="8" creationId="{0FF83692-F406-1839-751F-0EAA3F234EE5}"/>
          </ac:spMkLst>
        </pc:spChg>
        <pc:picChg chg="mod">
          <ac:chgData name="Juliana Louceiro" userId="9a66b88d-793f-4467-a734-447c2619d15b" providerId="ADAL" clId="{B6495439-85FC-42ED-B4AC-44AB6234DAEA}" dt="2025-09-24T11:36:38.923" v="448" actId="1076"/>
          <ac:picMkLst>
            <pc:docMk/>
            <pc:sldMk cId="3330855007" sldId="345"/>
            <ac:picMk id="11" creationId="{0E6DF1CF-C25D-D3F7-D66D-B396A3AC770D}"/>
          </ac:picMkLst>
        </pc:picChg>
      </pc:sldChg>
      <pc:sldChg chg="modSp mod">
        <pc:chgData name="Juliana Louceiro" userId="9a66b88d-793f-4467-a734-447c2619d15b" providerId="ADAL" clId="{B6495439-85FC-42ED-B4AC-44AB6234DAEA}" dt="2025-09-24T11:37:58.597" v="450" actId="1076"/>
        <pc:sldMkLst>
          <pc:docMk/>
          <pc:sldMk cId="230877730" sldId="346"/>
        </pc:sldMkLst>
        <pc:spChg chg="mod">
          <ac:chgData name="Juliana Louceiro" userId="9a66b88d-793f-4467-a734-447c2619d15b" providerId="ADAL" clId="{B6495439-85FC-42ED-B4AC-44AB6234DAEA}" dt="2025-09-24T11:37:58.597" v="450" actId="1076"/>
          <ac:spMkLst>
            <pc:docMk/>
            <pc:sldMk cId="230877730" sldId="346"/>
            <ac:spMk id="3" creationId="{F5D42C3D-A9FE-3843-5372-DCD8D2EE6A30}"/>
          </ac:spMkLst>
        </pc:spChg>
        <pc:spChg chg="mod">
          <ac:chgData name="Juliana Louceiro" userId="9a66b88d-793f-4467-a734-447c2619d15b" providerId="ADAL" clId="{B6495439-85FC-42ED-B4AC-44AB6234DAEA}" dt="2025-09-24T11:36:25.628" v="446" actId="1076"/>
          <ac:spMkLst>
            <pc:docMk/>
            <pc:sldMk cId="230877730" sldId="346"/>
            <ac:spMk id="8" creationId="{B7433C0C-1B69-1FB6-58D1-6450261B1239}"/>
          </ac:spMkLst>
        </pc:spChg>
        <pc:picChg chg="mod">
          <ac:chgData name="Juliana Louceiro" userId="9a66b88d-793f-4467-a734-447c2619d15b" providerId="ADAL" clId="{B6495439-85FC-42ED-B4AC-44AB6234DAEA}" dt="2025-09-24T11:36:32.269" v="447" actId="1076"/>
          <ac:picMkLst>
            <pc:docMk/>
            <pc:sldMk cId="230877730" sldId="346"/>
            <ac:picMk id="11" creationId="{6E2ADD23-97FC-3E51-508A-CD0319F99F26}"/>
          </ac:picMkLst>
        </pc:picChg>
      </pc:sldChg>
      <pc:sldChg chg="modSp mod">
        <pc:chgData name="Juliana Louceiro" userId="9a66b88d-793f-4467-a734-447c2619d15b" providerId="ADAL" clId="{B6495439-85FC-42ED-B4AC-44AB6234DAEA}" dt="2025-09-24T11:38:25.766" v="454" actId="20577"/>
        <pc:sldMkLst>
          <pc:docMk/>
          <pc:sldMk cId="163154563" sldId="349"/>
        </pc:sldMkLst>
        <pc:spChg chg="mod">
          <ac:chgData name="Juliana Louceiro" userId="9a66b88d-793f-4467-a734-447c2619d15b" providerId="ADAL" clId="{B6495439-85FC-42ED-B4AC-44AB6234DAEA}" dt="2025-09-24T11:38:25.766" v="454" actId="20577"/>
          <ac:spMkLst>
            <pc:docMk/>
            <pc:sldMk cId="163154563" sldId="349"/>
            <ac:spMk id="2" creationId="{5D170BCC-4181-8BB6-B85E-A32591FCBD46}"/>
          </ac:spMkLst>
        </pc:spChg>
      </pc:sldChg>
      <pc:sldChg chg="modSp mod">
        <pc:chgData name="Juliana Louceiro" userId="9a66b88d-793f-4467-a734-447c2619d15b" providerId="ADAL" clId="{B6495439-85FC-42ED-B4AC-44AB6234DAEA}" dt="2025-09-24T09:48:22.569" v="154" actId="20577"/>
        <pc:sldMkLst>
          <pc:docMk/>
          <pc:sldMk cId="840020591" sldId="350"/>
        </pc:sldMkLst>
        <pc:spChg chg="mod">
          <ac:chgData name="Juliana Louceiro" userId="9a66b88d-793f-4467-a734-447c2619d15b" providerId="ADAL" clId="{B6495439-85FC-42ED-B4AC-44AB6234DAEA}" dt="2025-09-24T09:48:22.569" v="154" actId="20577"/>
          <ac:spMkLst>
            <pc:docMk/>
            <pc:sldMk cId="840020591" sldId="350"/>
            <ac:spMk id="3" creationId="{EC36FD93-0E7E-E1A1-23C1-E1B30798F91B}"/>
          </ac:spMkLst>
        </pc:spChg>
      </pc:sldChg>
      <pc:sldChg chg="modSp mod">
        <pc:chgData name="Juliana Louceiro" userId="9a66b88d-793f-4467-a734-447c2619d15b" providerId="ADAL" clId="{B6495439-85FC-42ED-B4AC-44AB6234DAEA}" dt="2025-09-24T11:26:47.161" v="387" actId="20577"/>
        <pc:sldMkLst>
          <pc:docMk/>
          <pc:sldMk cId="3830196166" sldId="352"/>
        </pc:sldMkLst>
        <pc:spChg chg="mod">
          <ac:chgData name="Juliana Louceiro" userId="9a66b88d-793f-4467-a734-447c2619d15b" providerId="ADAL" clId="{B6495439-85FC-42ED-B4AC-44AB6234DAEA}" dt="2025-09-24T11:26:47.161" v="387" actId="20577"/>
          <ac:spMkLst>
            <pc:docMk/>
            <pc:sldMk cId="3830196166" sldId="352"/>
            <ac:spMk id="4" creationId="{2E79F14A-EA28-9528-2253-A5DF81B76F89}"/>
          </ac:spMkLst>
        </pc:spChg>
        <pc:spChg chg="mod">
          <ac:chgData name="Juliana Louceiro" userId="9a66b88d-793f-4467-a734-447c2619d15b" providerId="ADAL" clId="{B6495439-85FC-42ED-B4AC-44AB6234DAEA}" dt="2025-09-24T11:25:39.571" v="383" actId="1076"/>
          <ac:spMkLst>
            <pc:docMk/>
            <pc:sldMk cId="3830196166" sldId="352"/>
            <ac:spMk id="29" creationId="{448F8D2B-1E58-8280-D083-38C2CFD4B862}"/>
          </ac:spMkLst>
        </pc:spChg>
        <pc:spChg chg="mod">
          <ac:chgData name="Juliana Louceiro" userId="9a66b88d-793f-4467-a734-447c2619d15b" providerId="ADAL" clId="{B6495439-85FC-42ED-B4AC-44AB6234DAEA}" dt="2025-09-24T11:25:47.608" v="384" actId="1076"/>
          <ac:spMkLst>
            <pc:docMk/>
            <pc:sldMk cId="3830196166" sldId="352"/>
            <ac:spMk id="30" creationId="{76C6BD60-2203-6D2B-6956-61435BCB56CD}"/>
          </ac:spMkLst>
        </pc:spChg>
        <pc:picChg chg="mod">
          <ac:chgData name="Juliana Louceiro" userId="9a66b88d-793f-4467-a734-447c2619d15b" providerId="ADAL" clId="{B6495439-85FC-42ED-B4AC-44AB6234DAEA}" dt="2025-09-24T11:25:39.571" v="383" actId="1076"/>
          <ac:picMkLst>
            <pc:docMk/>
            <pc:sldMk cId="3830196166" sldId="352"/>
            <ac:picMk id="13" creationId="{E7F09DFF-309F-020E-B40F-032B84F64197}"/>
          </ac:picMkLst>
        </pc:picChg>
        <pc:picChg chg="mod">
          <ac:chgData name="Juliana Louceiro" userId="9a66b88d-793f-4467-a734-447c2619d15b" providerId="ADAL" clId="{B6495439-85FC-42ED-B4AC-44AB6234DAEA}" dt="2025-09-24T11:25:47.608" v="384" actId="1076"/>
          <ac:picMkLst>
            <pc:docMk/>
            <pc:sldMk cId="3830196166" sldId="352"/>
            <ac:picMk id="14" creationId="{22D78D65-3497-5CC7-EADA-468663E482C2}"/>
          </ac:picMkLst>
        </pc:picChg>
      </pc:sldChg>
      <pc:sldChg chg="modSp mod">
        <pc:chgData name="Juliana Louceiro" userId="9a66b88d-793f-4467-a734-447c2619d15b" providerId="ADAL" clId="{B6495439-85FC-42ED-B4AC-44AB6234DAEA}" dt="2025-09-24T11:29:32.473" v="403" actId="1076"/>
        <pc:sldMkLst>
          <pc:docMk/>
          <pc:sldMk cId="1241021788" sldId="353"/>
        </pc:sldMkLst>
        <pc:spChg chg="mod">
          <ac:chgData name="Juliana Louceiro" userId="9a66b88d-793f-4467-a734-447c2619d15b" providerId="ADAL" clId="{B6495439-85FC-42ED-B4AC-44AB6234DAEA}" dt="2025-09-24T11:29:15.886" v="401" actId="20577"/>
          <ac:spMkLst>
            <pc:docMk/>
            <pc:sldMk cId="1241021788" sldId="353"/>
            <ac:spMk id="2" creationId="{68B5314A-A41C-77E4-33CA-C12DE5B52300}"/>
          </ac:spMkLst>
        </pc:spChg>
        <pc:spChg chg="mod">
          <ac:chgData name="Juliana Louceiro" userId="9a66b88d-793f-4467-a734-447c2619d15b" providerId="ADAL" clId="{B6495439-85FC-42ED-B4AC-44AB6234DAEA}" dt="2025-09-24T11:29:32.473" v="403" actId="1076"/>
          <ac:spMkLst>
            <pc:docMk/>
            <pc:sldMk cId="1241021788" sldId="353"/>
            <ac:spMk id="4" creationId="{57784147-3B86-47E1-66C9-AE5F7AB900D0}"/>
          </ac:spMkLst>
        </pc:spChg>
        <pc:spChg chg="mod">
          <ac:chgData name="Juliana Louceiro" userId="9a66b88d-793f-4467-a734-447c2619d15b" providerId="ADAL" clId="{B6495439-85FC-42ED-B4AC-44AB6234DAEA}" dt="2025-09-24T11:29:28.737" v="402" actId="1076"/>
          <ac:spMkLst>
            <pc:docMk/>
            <pc:sldMk cId="1241021788" sldId="353"/>
            <ac:spMk id="7" creationId="{8DC5DE18-8977-F9D4-E69D-F9CF3A42175C}"/>
          </ac:spMkLst>
        </pc:spChg>
        <pc:picChg chg="mod">
          <ac:chgData name="Juliana Louceiro" userId="9a66b88d-793f-4467-a734-447c2619d15b" providerId="ADAL" clId="{B6495439-85FC-42ED-B4AC-44AB6234DAEA}" dt="2025-09-24T11:29:28.737" v="402" actId="1076"/>
          <ac:picMkLst>
            <pc:docMk/>
            <pc:sldMk cId="1241021788" sldId="353"/>
            <ac:picMk id="13" creationId="{2E133EF5-D5FB-9F92-8A2D-71CD38981CD8}"/>
          </ac:picMkLst>
        </pc:picChg>
      </pc:sldChg>
      <pc:sldChg chg="modSp mod">
        <pc:chgData name="Juliana Louceiro" userId="9a66b88d-793f-4467-a734-447c2619d15b" providerId="ADAL" clId="{B6495439-85FC-42ED-B4AC-44AB6234DAEA}" dt="2025-09-24T11:38:09.196" v="452" actId="1076"/>
        <pc:sldMkLst>
          <pc:docMk/>
          <pc:sldMk cId="351793021" sldId="354"/>
        </pc:sldMkLst>
        <pc:spChg chg="mod">
          <ac:chgData name="Juliana Louceiro" userId="9a66b88d-793f-4467-a734-447c2619d15b" providerId="ADAL" clId="{B6495439-85FC-42ED-B4AC-44AB6234DAEA}" dt="2025-09-24T11:38:02.986" v="451" actId="1076"/>
          <ac:spMkLst>
            <pc:docMk/>
            <pc:sldMk cId="351793021" sldId="354"/>
            <ac:spMk id="6" creationId="{EE6F93DA-22EB-1F5F-2DB7-1E4691FC8D45}"/>
          </ac:spMkLst>
        </pc:spChg>
        <pc:spChg chg="mod">
          <ac:chgData name="Juliana Louceiro" userId="9a66b88d-793f-4467-a734-447c2619d15b" providerId="ADAL" clId="{B6495439-85FC-42ED-B4AC-44AB6234DAEA}" dt="2025-09-24T11:38:09.196" v="452" actId="1076"/>
          <ac:spMkLst>
            <pc:docMk/>
            <pc:sldMk cId="351793021" sldId="354"/>
            <ac:spMk id="7" creationId="{30FACC51-0DD0-613E-51C3-C7E9D379A361}"/>
          </ac:spMkLst>
        </pc:spChg>
        <pc:picChg chg="mod">
          <ac:chgData name="Juliana Louceiro" userId="9a66b88d-793f-4467-a734-447c2619d15b" providerId="ADAL" clId="{B6495439-85FC-42ED-B4AC-44AB6234DAEA}" dt="2025-09-24T11:37:49.657" v="449" actId="1076"/>
          <ac:picMkLst>
            <pc:docMk/>
            <pc:sldMk cId="351793021" sldId="354"/>
            <ac:picMk id="4" creationId="{4165C43B-73DE-EC9F-00A8-F024CFB7E344}"/>
          </ac:picMkLst>
        </pc:picChg>
      </pc:sldChg>
      <pc:sldChg chg="modSp mod">
        <pc:chgData name="Juliana Louceiro" userId="9a66b88d-793f-4467-a734-447c2619d15b" providerId="ADAL" clId="{B6495439-85FC-42ED-B4AC-44AB6234DAEA}" dt="2025-09-24T11:31:01.959" v="412" actId="1076"/>
        <pc:sldMkLst>
          <pc:docMk/>
          <pc:sldMk cId="3816782109" sldId="356"/>
        </pc:sldMkLst>
        <pc:spChg chg="mod">
          <ac:chgData name="Juliana Louceiro" userId="9a66b88d-793f-4467-a734-447c2619d15b" providerId="ADAL" clId="{B6495439-85FC-42ED-B4AC-44AB6234DAEA}" dt="2025-09-24T11:30:43.593" v="411" actId="1076"/>
          <ac:spMkLst>
            <pc:docMk/>
            <pc:sldMk cId="3816782109" sldId="356"/>
            <ac:spMk id="3" creationId="{BFDC4054-6A6C-A456-D4A1-CFC41EE3566F}"/>
          </ac:spMkLst>
        </pc:spChg>
        <pc:spChg chg="mod">
          <ac:chgData name="Juliana Louceiro" userId="9a66b88d-793f-4467-a734-447c2619d15b" providerId="ADAL" clId="{B6495439-85FC-42ED-B4AC-44AB6234DAEA}" dt="2025-09-24T11:30:22.146" v="408" actId="20577"/>
          <ac:spMkLst>
            <pc:docMk/>
            <pc:sldMk cId="3816782109" sldId="356"/>
            <ac:spMk id="5" creationId="{6F007FE0-71D6-71F3-474C-0DFB2B02393F}"/>
          </ac:spMkLst>
        </pc:spChg>
        <pc:spChg chg="mod">
          <ac:chgData name="Juliana Louceiro" userId="9a66b88d-793f-4467-a734-447c2619d15b" providerId="ADAL" clId="{B6495439-85FC-42ED-B4AC-44AB6234DAEA}" dt="2025-09-24T11:30:35.261" v="410" actId="14100"/>
          <ac:spMkLst>
            <pc:docMk/>
            <pc:sldMk cId="3816782109" sldId="356"/>
            <ac:spMk id="9" creationId="{D2FAA255-FC4E-974D-3FD7-8E528DB32BEC}"/>
          </ac:spMkLst>
        </pc:spChg>
        <pc:spChg chg="mod">
          <ac:chgData name="Juliana Louceiro" userId="9a66b88d-793f-4467-a734-447c2619d15b" providerId="ADAL" clId="{B6495439-85FC-42ED-B4AC-44AB6234DAEA}" dt="2025-09-24T11:31:01.959" v="412" actId="1076"/>
          <ac:spMkLst>
            <pc:docMk/>
            <pc:sldMk cId="3816782109" sldId="356"/>
            <ac:spMk id="12" creationId="{C38387D8-D648-71CF-92DC-1122CDCA549D}"/>
          </ac:spMkLst>
        </pc:spChg>
      </pc:sldChg>
      <pc:sldChg chg="modSp mod">
        <pc:chgData name="Juliana Louceiro" userId="9a66b88d-793f-4467-a734-447c2619d15b" providerId="ADAL" clId="{B6495439-85FC-42ED-B4AC-44AB6234DAEA}" dt="2025-09-24T11:33:47.790" v="426" actId="1035"/>
        <pc:sldMkLst>
          <pc:docMk/>
          <pc:sldMk cId="4012994621" sldId="357"/>
        </pc:sldMkLst>
        <pc:spChg chg="mod">
          <ac:chgData name="Juliana Louceiro" userId="9a66b88d-793f-4467-a734-447c2619d15b" providerId="ADAL" clId="{B6495439-85FC-42ED-B4AC-44AB6234DAEA}" dt="2025-09-24T11:33:26.814" v="419" actId="1076"/>
          <ac:spMkLst>
            <pc:docMk/>
            <pc:sldMk cId="4012994621" sldId="357"/>
            <ac:spMk id="2" creationId="{5328A4A2-5B49-08A9-8D45-A11CE2B673BC}"/>
          </ac:spMkLst>
        </pc:spChg>
        <pc:spChg chg="mod">
          <ac:chgData name="Juliana Louceiro" userId="9a66b88d-793f-4467-a734-447c2619d15b" providerId="ADAL" clId="{B6495439-85FC-42ED-B4AC-44AB6234DAEA}" dt="2025-09-24T11:33:37.812" v="420" actId="1076"/>
          <ac:spMkLst>
            <pc:docMk/>
            <pc:sldMk cId="4012994621" sldId="357"/>
            <ac:spMk id="3" creationId="{94AB0F99-64CF-C917-0647-F2D0CC6EEFE5}"/>
          </ac:spMkLst>
        </pc:spChg>
        <pc:spChg chg="mod">
          <ac:chgData name="Juliana Louceiro" userId="9a66b88d-793f-4467-a734-447c2619d15b" providerId="ADAL" clId="{B6495439-85FC-42ED-B4AC-44AB6234DAEA}" dt="2025-09-24T11:33:47.790" v="426" actId="1035"/>
          <ac:spMkLst>
            <pc:docMk/>
            <pc:sldMk cId="4012994621" sldId="357"/>
            <ac:spMk id="40" creationId="{B9BD8E1D-4FEC-BDB0-EFA7-9FBEECD16286}"/>
          </ac:spMkLst>
        </pc:spChg>
      </pc:sldChg>
      <pc:sldChg chg="addSp modSp mod modClrScheme chgLayout">
        <pc:chgData name="Juliana Louceiro" userId="9a66b88d-793f-4467-a734-447c2619d15b" providerId="ADAL" clId="{B6495439-85FC-42ED-B4AC-44AB6234DAEA}" dt="2025-09-24T09:23:38.745" v="97" actId="404"/>
        <pc:sldMkLst>
          <pc:docMk/>
          <pc:sldMk cId="3280892851" sldId="358"/>
        </pc:sldMkLst>
        <pc:spChg chg="mod ord">
          <ac:chgData name="Juliana Louceiro" userId="9a66b88d-793f-4467-a734-447c2619d15b" providerId="ADAL" clId="{B6495439-85FC-42ED-B4AC-44AB6234DAEA}" dt="2025-09-24T09:22:30.220" v="87" actId="1076"/>
          <ac:spMkLst>
            <pc:docMk/>
            <pc:sldMk cId="3280892851" sldId="358"/>
            <ac:spMk id="2" creationId="{7DF11EE1-1403-19BF-4784-B0FFB3E91481}"/>
          </ac:spMkLst>
        </pc:spChg>
        <pc:spChg chg="add mod">
          <ac:chgData name="Juliana Louceiro" userId="9a66b88d-793f-4467-a734-447c2619d15b" providerId="ADAL" clId="{B6495439-85FC-42ED-B4AC-44AB6234DAEA}" dt="2025-09-24T09:23:38.745" v="97" actId="404"/>
          <ac:spMkLst>
            <pc:docMk/>
            <pc:sldMk cId="3280892851" sldId="358"/>
            <ac:spMk id="3" creationId="{5E0DE095-877F-22FF-7355-7497C5C4C550}"/>
          </ac:spMkLst>
        </pc:spChg>
        <pc:spChg chg="mod ord">
          <ac:chgData name="Juliana Louceiro" userId="9a66b88d-793f-4467-a734-447c2619d15b" providerId="ADAL" clId="{B6495439-85FC-42ED-B4AC-44AB6234DAEA}" dt="2025-09-24T09:20:29.157" v="72" actId="700"/>
          <ac:spMkLst>
            <pc:docMk/>
            <pc:sldMk cId="3280892851" sldId="358"/>
            <ac:spMk id="4" creationId="{84A7BEBA-3D29-0F73-29E1-3A8D8DD82419}"/>
          </ac:spMkLst>
        </pc:spChg>
        <pc:spChg chg="add mod">
          <ac:chgData name="Juliana Louceiro" userId="9a66b88d-793f-4467-a734-447c2619d15b" providerId="ADAL" clId="{B6495439-85FC-42ED-B4AC-44AB6234DAEA}" dt="2025-09-24T09:23:26.469" v="96" actId="404"/>
          <ac:spMkLst>
            <pc:docMk/>
            <pc:sldMk cId="3280892851" sldId="358"/>
            <ac:spMk id="5" creationId="{49C08E0E-BF4C-6D40-E3C5-80692BBED23E}"/>
          </ac:spMkLst>
        </pc:spChg>
      </pc:sldChg>
      <pc:sldChg chg="modSp mod">
        <pc:chgData name="Juliana Louceiro" userId="9a66b88d-793f-4467-a734-447c2619d15b" providerId="ADAL" clId="{B6495439-85FC-42ED-B4AC-44AB6234DAEA}" dt="2025-09-24T09:28:02.835" v="139" actId="6549"/>
        <pc:sldMkLst>
          <pc:docMk/>
          <pc:sldMk cId="230825024" sldId="359"/>
        </pc:sldMkLst>
        <pc:spChg chg="mod">
          <ac:chgData name="Juliana Louceiro" userId="9a66b88d-793f-4467-a734-447c2619d15b" providerId="ADAL" clId="{B6495439-85FC-42ED-B4AC-44AB6234DAEA}" dt="2025-09-24T09:28:02.835" v="139" actId="6549"/>
          <ac:spMkLst>
            <pc:docMk/>
            <pc:sldMk cId="230825024" sldId="359"/>
            <ac:spMk id="9" creationId="{79019818-3A34-E12D-9FFC-5FE9869183B4}"/>
          </ac:spMkLst>
        </pc:spChg>
      </pc:sldChg>
      <pc:sldChg chg="modSp mod">
        <pc:chgData name="Juliana Louceiro" userId="9a66b88d-793f-4467-a734-447c2619d15b" providerId="ADAL" clId="{B6495439-85FC-42ED-B4AC-44AB6234DAEA}" dt="2025-09-24T09:44:52.368" v="148" actId="1076"/>
        <pc:sldMkLst>
          <pc:docMk/>
          <pc:sldMk cId="2379029825" sldId="360"/>
        </pc:sldMkLst>
        <pc:spChg chg="mod">
          <ac:chgData name="Juliana Louceiro" userId="9a66b88d-793f-4467-a734-447c2619d15b" providerId="ADAL" clId="{B6495439-85FC-42ED-B4AC-44AB6234DAEA}" dt="2025-09-24T09:43:39.868" v="140" actId="1076"/>
          <ac:spMkLst>
            <pc:docMk/>
            <pc:sldMk cId="2379029825" sldId="360"/>
            <ac:spMk id="2" creationId="{11011141-009A-9531-DFC8-2AA5E7C9D937}"/>
          </ac:spMkLst>
        </pc:spChg>
        <pc:spChg chg="mod">
          <ac:chgData name="Juliana Louceiro" userId="9a66b88d-793f-4467-a734-447c2619d15b" providerId="ADAL" clId="{B6495439-85FC-42ED-B4AC-44AB6234DAEA}" dt="2025-09-24T09:44:48.006" v="147" actId="20577"/>
          <ac:spMkLst>
            <pc:docMk/>
            <pc:sldMk cId="2379029825" sldId="360"/>
            <ac:spMk id="4" creationId="{8B560FAB-D81A-A80E-9A3D-20504B63D8F0}"/>
          </ac:spMkLst>
        </pc:spChg>
        <pc:spChg chg="mod">
          <ac:chgData name="Juliana Louceiro" userId="9a66b88d-793f-4467-a734-447c2619d15b" providerId="ADAL" clId="{B6495439-85FC-42ED-B4AC-44AB6234DAEA}" dt="2025-09-24T09:43:53.001" v="143" actId="1076"/>
          <ac:spMkLst>
            <pc:docMk/>
            <pc:sldMk cId="2379029825" sldId="360"/>
            <ac:spMk id="16" creationId="{5BA168E1-4EE5-C1E1-D757-22E4C971B06E}"/>
          </ac:spMkLst>
        </pc:spChg>
        <pc:graphicFrameChg chg="mod">
          <ac:chgData name="Juliana Louceiro" userId="9a66b88d-793f-4467-a734-447c2619d15b" providerId="ADAL" clId="{B6495439-85FC-42ED-B4AC-44AB6234DAEA}" dt="2025-09-24T09:44:52.368" v="148" actId="1076"/>
          <ac:graphicFrameMkLst>
            <pc:docMk/>
            <pc:sldMk cId="2379029825" sldId="360"/>
            <ac:graphicFrameMk id="15" creationId="{FEA085C1-3A85-7F7B-E3C7-8C8DF534C03D}"/>
          </ac:graphicFrameMkLst>
        </pc:graphicFrameChg>
      </pc:sldChg>
      <pc:sldChg chg="modSp mod">
        <pc:chgData name="Juliana Louceiro" userId="9a66b88d-793f-4467-a734-447c2619d15b" providerId="ADAL" clId="{B6495439-85FC-42ED-B4AC-44AB6234DAEA}" dt="2025-09-24T11:17:23.139" v="155" actId="20577"/>
        <pc:sldMkLst>
          <pc:docMk/>
          <pc:sldMk cId="2796617454" sldId="361"/>
        </pc:sldMkLst>
        <pc:spChg chg="mod">
          <ac:chgData name="Juliana Louceiro" userId="9a66b88d-793f-4467-a734-447c2619d15b" providerId="ADAL" clId="{B6495439-85FC-42ED-B4AC-44AB6234DAEA}" dt="2025-09-24T11:17:23.139" v="155" actId="20577"/>
          <ac:spMkLst>
            <pc:docMk/>
            <pc:sldMk cId="2796617454" sldId="361"/>
            <ac:spMk id="12" creationId="{85AD484A-1070-5E18-D79C-37B4C5E2D672}"/>
          </ac:spMkLst>
        </pc:spChg>
      </pc:sldChg>
      <pc:sldChg chg="modSp mod">
        <pc:chgData name="Juliana Louceiro" userId="9a66b88d-793f-4467-a734-447c2619d15b" providerId="ADAL" clId="{B6495439-85FC-42ED-B4AC-44AB6234DAEA}" dt="2025-09-24T11:19:23.680" v="157" actId="1076"/>
        <pc:sldMkLst>
          <pc:docMk/>
          <pc:sldMk cId="325807507" sldId="362"/>
        </pc:sldMkLst>
        <pc:spChg chg="mod">
          <ac:chgData name="Juliana Louceiro" userId="9a66b88d-793f-4467-a734-447c2619d15b" providerId="ADAL" clId="{B6495439-85FC-42ED-B4AC-44AB6234DAEA}" dt="2025-09-24T11:19:10.746" v="156" actId="1076"/>
          <ac:spMkLst>
            <pc:docMk/>
            <pc:sldMk cId="325807507" sldId="362"/>
            <ac:spMk id="19" creationId="{B1B99AE3-ABE3-12EA-7962-336FE994E299}"/>
          </ac:spMkLst>
        </pc:spChg>
        <pc:spChg chg="mod">
          <ac:chgData name="Juliana Louceiro" userId="9a66b88d-793f-4467-a734-447c2619d15b" providerId="ADAL" clId="{B6495439-85FC-42ED-B4AC-44AB6234DAEA}" dt="2025-09-24T11:19:23.680" v="157" actId="1076"/>
          <ac:spMkLst>
            <pc:docMk/>
            <pc:sldMk cId="325807507" sldId="362"/>
            <ac:spMk id="22" creationId="{29569CCA-EF0B-6863-6D0B-AEFFA8B896E2}"/>
          </ac:spMkLst>
        </pc:spChg>
      </pc:sldChg>
      <pc:sldChg chg="modSp mod">
        <pc:chgData name="Juliana Louceiro" userId="9a66b88d-793f-4467-a734-447c2619d15b" providerId="ADAL" clId="{B6495439-85FC-42ED-B4AC-44AB6234DAEA}" dt="2025-09-24T11:22:20.182" v="207" actId="1076"/>
        <pc:sldMkLst>
          <pc:docMk/>
          <pc:sldMk cId="2141337609" sldId="363"/>
        </pc:sldMkLst>
        <pc:spChg chg="mod">
          <ac:chgData name="Juliana Louceiro" userId="9a66b88d-793f-4467-a734-447c2619d15b" providerId="ADAL" clId="{B6495439-85FC-42ED-B4AC-44AB6234DAEA}" dt="2025-09-24T11:19:55.828" v="158" actId="1076"/>
          <ac:spMkLst>
            <pc:docMk/>
            <pc:sldMk cId="2141337609" sldId="363"/>
            <ac:spMk id="17" creationId="{F3053A7B-7D6C-2018-C954-64DB8F5E17C4}"/>
          </ac:spMkLst>
        </pc:spChg>
        <pc:spChg chg="mod">
          <ac:chgData name="Juliana Louceiro" userId="9a66b88d-793f-4467-a734-447c2619d15b" providerId="ADAL" clId="{B6495439-85FC-42ED-B4AC-44AB6234DAEA}" dt="2025-09-24T11:20:00.478" v="159" actId="1076"/>
          <ac:spMkLst>
            <pc:docMk/>
            <pc:sldMk cId="2141337609" sldId="363"/>
            <ac:spMk id="18" creationId="{136712B7-8BD6-F388-7BCF-D913917B6884}"/>
          </ac:spMkLst>
        </pc:spChg>
        <pc:spChg chg="mod">
          <ac:chgData name="Juliana Louceiro" userId="9a66b88d-793f-4467-a734-447c2619d15b" providerId="ADAL" clId="{B6495439-85FC-42ED-B4AC-44AB6234DAEA}" dt="2025-09-24T11:20:03.987" v="160" actId="1076"/>
          <ac:spMkLst>
            <pc:docMk/>
            <pc:sldMk cId="2141337609" sldId="363"/>
            <ac:spMk id="19" creationId="{4953AB6C-A926-D8B6-379B-AEBC65605B3C}"/>
          </ac:spMkLst>
        </pc:spChg>
        <pc:spChg chg="mod">
          <ac:chgData name="Juliana Louceiro" userId="9a66b88d-793f-4467-a734-447c2619d15b" providerId="ADAL" clId="{B6495439-85FC-42ED-B4AC-44AB6234DAEA}" dt="2025-09-24T11:20:07.924" v="161" actId="1076"/>
          <ac:spMkLst>
            <pc:docMk/>
            <pc:sldMk cId="2141337609" sldId="363"/>
            <ac:spMk id="22" creationId="{D38DE374-1459-5047-E737-DB2A3FA1C4C4}"/>
          </ac:spMkLst>
        </pc:spChg>
        <pc:spChg chg="mod">
          <ac:chgData name="Juliana Louceiro" userId="9a66b88d-793f-4467-a734-447c2619d15b" providerId="ADAL" clId="{B6495439-85FC-42ED-B4AC-44AB6234DAEA}" dt="2025-09-24T11:20:26.797" v="178" actId="20577"/>
          <ac:spMkLst>
            <pc:docMk/>
            <pc:sldMk cId="2141337609" sldId="363"/>
            <ac:spMk id="32" creationId="{2F6CB18E-83A0-8DB4-0A13-E4D5F18889E3}"/>
          </ac:spMkLst>
        </pc:spChg>
        <pc:spChg chg="mod">
          <ac:chgData name="Juliana Louceiro" userId="9a66b88d-793f-4467-a734-447c2619d15b" providerId="ADAL" clId="{B6495439-85FC-42ED-B4AC-44AB6234DAEA}" dt="2025-09-24T11:21:32.355" v="203" actId="1076"/>
          <ac:spMkLst>
            <pc:docMk/>
            <pc:sldMk cId="2141337609" sldId="363"/>
            <ac:spMk id="33" creationId="{7527F58D-8951-767D-66AA-6EEB8CD52B50}"/>
          </ac:spMkLst>
        </pc:spChg>
        <pc:spChg chg="mod">
          <ac:chgData name="Juliana Louceiro" userId="9a66b88d-793f-4467-a734-447c2619d15b" providerId="ADAL" clId="{B6495439-85FC-42ED-B4AC-44AB6234DAEA}" dt="2025-09-24T11:22:15.646" v="206" actId="20577"/>
          <ac:spMkLst>
            <pc:docMk/>
            <pc:sldMk cId="2141337609" sldId="363"/>
            <ac:spMk id="34" creationId="{4AB1CA7A-99CE-D014-55F9-FC421E1AB8EC}"/>
          </ac:spMkLst>
        </pc:spChg>
        <pc:spChg chg="mod">
          <ac:chgData name="Juliana Louceiro" userId="9a66b88d-793f-4467-a734-447c2619d15b" providerId="ADAL" clId="{B6495439-85FC-42ED-B4AC-44AB6234DAEA}" dt="2025-09-24T11:22:20.182" v="207" actId="1076"/>
          <ac:spMkLst>
            <pc:docMk/>
            <pc:sldMk cId="2141337609" sldId="363"/>
            <ac:spMk id="35" creationId="{8D4BE889-8152-3A3C-1592-5DAEA71F1210}"/>
          </ac:spMkLst>
        </pc:spChg>
      </pc:sldChg>
    </pc:docChg>
  </pc:docChgLst>
  <pc:docChgLst>
    <pc:chgData name="office@cosvitec.eu" userId="S::office_cosvitec.eu#ext#@enspunlpt.onmicrosoft.com::d379c825-0547-4df2-80d1-2b7b4eb514b5" providerId="AD" clId="Web-{C82DBE46-8080-3B1B-4F16-087B76F6F6B5}"/>
    <pc:docChg chg="mod">
      <pc:chgData name="office@cosvitec.eu" userId="S::office_cosvitec.eu#ext#@enspunlpt.onmicrosoft.com::d379c825-0547-4df2-80d1-2b7b4eb514b5" providerId="AD" clId="Web-{C82DBE46-8080-3B1B-4F16-087B76F6F6B5}" dt="2025-08-27T12:59:32.009" v="0"/>
      <pc:docMkLst>
        <pc:docMk/>
      </pc:docMkLst>
    </pc:docChg>
  </pc:docChgLst>
  <pc:docChgLst>
    <pc:chgData name="Angeliki Zarifi" userId="S::a.zarifi_ainigma.tech#ext#@enspunlpt.onmicrosoft.com::e906d27a-3847-4d1e-8f4c-87b983ab9ac1" providerId="AD" clId="Web-{6E514F83-427C-3075-4A84-27578A5043CB}"/>
    <pc:docChg chg="modSld">
      <pc:chgData name="Angeliki Zarifi" userId="S::a.zarifi_ainigma.tech#ext#@enspunlpt.onmicrosoft.com::e906d27a-3847-4d1e-8f4c-87b983ab9ac1" providerId="AD" clId="Web-{6E514F83-427C-3075-4A84-27578A5043CB}" dt="2025-09-03T13:38:08.807" v="30" actId="20577"/>
      <pc:docMkLst>
        <pc:docMk/>
      </pc:docMkLst>
      <pc:sldChg chg="modSp">
        <pc:chgData name="Angeliki Zarifi" userId="S::a.zarifi_ainigma.tech#ext#@enspunlpt.onmicrosoft.com::e906d27a-3847-4d1e-8f4c-87b983ab9ac1" providerId="AD" clId="Web-{6E514F83-427C-3075-4A84-27578A5043CB}" dt="2025-09-03T13:38:08.807" v="30" actId="20577"/>
        <pc:sldMkLst>
          <pc:docMk/>
          <pc:sldMk cId="3687343426" sldId="327"/>
        </pc:sldMkLst>
        <pc:spChg chg="mod">
          <ac:chgData name="Angeliki Zarifi" userId="S::a.zarifi_ainigma.tech#ext#@enspunlpt.onmicrosoft.com::e906d27a-3847-4d1e-8f4c-87b983ab9ac1" providerId="AD" clId="Web-{6E514F83-427C-3075-4A84-27578A5043CB}" dt="2025-09-03T13:38:08.807" v="30" actId="20577"/>
          <ac:spMkLst>
            <pc:docMk/>
            <pc:sldMk cId="3687343426" sldId="327"/>
            <ac:spMk id="3" creationId="{3624516F-291C-E169-67D5-5C53346B7B13}"/>
          </ac:spMkLst>
        </pc:spChg>
      </pc:sldChg>
    </pc:docChg>
  </pc:docChgLst>
  <pc:docChgLst>
    <pc:chgData name="Marios Fournarakis" userId="S::m.fournarakis_bkplus.eu#ext#@enspunlpt.onmicrosoft.com::7d8dbf85-0785-4443-b72b-db9091b97c96" providerId="AD" clId="Web-{200C9927-F84B-997D-1E94-102EA18B981D}"/>
    <pc:docChg chg="mod">
      <pc:chgData name="Marios Fournarakis" userId="S::m.fournarakis_bkplus.eu#ext#@enspunlpt.onmicrosoft.com::7d8dbf85-0785-4443-b72b-db9091b97c96" providerId="AD" clId="Web-{200C9927-F84B-997D-1E94-102EA18B981D}" dt="2025-09-02T09:35:28.180" v="0"/>
      <pc:docMkLst>
        <pc:docMk/>
      </pc:docMkLst>
    </pc:docChg>
  </pc:docChgLst>
  <pc:docChgLst>
    <pc:chgData name="Angeliki Zarifi" userId="S::a.zarifi_ainigma.tech#ext#@enspunlpt.onmicrosoft.com::e906d27a-3847-4d1e-8f4c-87b983ab9ac1" providerId="AD" clId="Web-{B7E2B4A4-410E-1565-BE1B-479C019ECC77}"/>
    <pc:docChg chg="mod addSld delSld modSld">
      <pc:chgData name="Angeliki Zarifi" userId="S::a.zarifi_ainigma.tech#ext#@enspunlpt.onmicrosoft.com::e906d27a-3847-4d1e-8f4c-87b983ab9ac1" providerId="AD" clId="Web-{B7E2B4A4-410E-1565-BE1B-479C019ECC77}" dt="2025-09-10T08:04:16.809" v="75"/>
      <pc:docMkLst>
        <pc:docMk/>
      </pc:docMkLst>
      <pc:sldChg chg="modSp">
        <pc:chgData name="Angeliki Zarifi" userId="S::a.zarifi_ainigma.tech#ext#@enspunlpt.onmicrosoft.com::e906d27a-3847-4d1e-8f4c-87b983ab9ac1" providerId="AD" clId="Web-{B7E2B4A4-410E-1565-BE1B-479C019ECC77}" dt="2025-09-10T07:53:00.673" v="12" actId="20577"/>
        <pc:sldMkLst>
          <pc:docMk/>
          <pc:sldMk cId="1068278914" sldId="319"/>
        </pc:sldMkLst>
        <pc:spChg chg="mod">
          <ac:chgData name="Angeliki Zarifi" userId="S::a.zarifi_ainigma.tech#ext#@enspunlpt.onmicrosoft.com::e906d27a-3847-4d1e-8f4c-87b983ab9ac1" providerId="AD" clId="Web-{B7E2B4A4-410E-1565-BE1B-479C019ECC77}" dt="2025-09-10T07:53:00.673" v="12" actId="20577"/>
          <ac:spMkLst>
            <pc:docMk/>
            <pc:sldMk cId="1068278914" sldId="319"/>
            <ac:spMk id="5" creationId="{9D9B11AC-C095-615B-30FC-83448BCC7854}"/>
          </ac:spMkLst>
        </pc:spChg>
      </pc:sldChg>
      <pc:sldChg chg="modSp">
        <pc:chgData name="Angeliki Zarifi" userId="S::a.zarifi_ainigma.tech#ext#@enspunlpt.onmicrosoft.com::e906d27a-3847-4d1e-8f4c-87b983ab9ac1" providerId="AD" clId="Web-{B7E2B4A4-410E-1565-BE1B-479C019ECC77}" dt="2025-09-10T07:56:44.307" v="35" actId="20577"/>
        <pc:sldMkLst>
          <pc:docMk/>
          <pc:sldMk cId="1220369688" sldId="320"/>
        </pc:sldMkLst>
        <pc:spChg chg="mod">
          <ac:chgData name="Angeliki Zarifi" userId="S::a.zarifi_ainigma.tech#ext#@enspunlpt.onmicrosoft.com::e906d27a-3847-4d1e-8f4c-87b983ab9ac1" providerId="AD" clId="Web-{B7E2B4A4-410E-1565-BE1B-479C019ECC77}" dt="2025-09-10T07:56:44.307" v="35" actId="20577"/>
          <ac:spMkLst>
            <pc:docMk/>
            <pc:sldMk cId="1220369688" sldId="320"/>
            <ac:spMk id="5" creationId="{0BFDFBDA-B366-2AED-242F-80E30A0D8454}"/>
          </ac:spMkLst>
        </pc:spChg>
      </pc:sldChg>
      <pc:sldChg chg="modSp">
        <pc:chgData name="Angeliki Zarifi" userId="S::a.zarifi_ainigma.tech#ext#@enspunlpt.onmicrosoft.com::e906d27a-3847-4d1e-8f4c-87b983ab9ac1" providerId="AD" clId="Web-{B7E2B4A4-410E-1565-BE1B-479C019ECC77}" dt="2025-09-10T07:57:41.997" v="49" actId="20577"/>
        <pc:sldMkLst>
          <pc:docMk/>
          <pc:sldMk cId="52411019" sldId="328"/>
        </pc:sldMkLst>
      </pc:sldChg>
      <pc:sldChg chg="addSp delSp modSp">
        <pc:chgData name="Angeliki Zarifi" userId="S::a.zarifi_ainigma.tech#ext#@enspunlpt.onmicrosoft.com::e906d27a-3847-4d1e-8f4c-87b983ab9ac1" providerId="AD" clId="Web-{B7E2B4A4-410E-1565-BE1B-479C019ECC77}" dt="2025-09-10T08:04:16.809" v="75"/>
        <pc:sldMkLst>
          <pc:docMk/>
          <pc:sldMk cId="3813559912" sldId="333"/>
        </pc:sldMkLst>
      </pc:sldChg>
      <pc:sldChg chg="add del replId">
        <pc:chgData name="Angeliki Zarifi" userId="S::a.zarifi_ainigma.tech#ext#@enspunlpt.onmicrosoft.com::e906d27a-3847-4d1e-8f4c-87b983ab9ac1" providerId="AD" clId="Web-{B7E2B4A4-410E-1565-BE1B-479C019ECC77}" dt="2025-09-10T08:02:17.804" v="65"/>
        <pc:sldMkLst>
          <pc:docMk/>
          <pc:sldMk cId="1173582240" sldId="348"/>
        </pc:sldMkLst>
      </pc:sldChg>
      <pc:sldChg chg="add replId">
        <pc:chgData name="Angeliki Zarifi" userId="S::a.zarifi_ainigma.tech#ext#@enspunlpt.onmicrosoft.com::e906d27a-3847-4d1e-8f4c-87b983ab9ac1" providerId="AD" clId="Web-{B7E2B4A4-410E-1565-BE1B-479C019ECC77}" dt="2025-09-10T08:04:00.011" v="68"/>
        <pc:sldMkLst>
          <pc:docMk/>
          <pc:sldMk cId="1546713544" sldId="348"/>
        </pc:sldMkLst>
      </pc:sldChg>
    </pc:docChg>
  </pc:docChgLst>
  <pc:docChgLst>
    <pc:chgData name="Nikolina Zervou" userId="S::nzervou_ied.eu#ext#@enspunlpt.onmicrosoft.com::c6c1b477-1007-47f9-86e6-5960f676d31b" providerId="AD" clId="Web-{A28A567E-B729-47A5-44EB-A9BABB92DBBC}"/>
    <pc:docChg chg="mod">
      <pc:chgData name="Nikolina Zervou" userId="S::nzervou_ied.eu#ext#@enspunlpt.onmicrosoft.com::c6c1b477-1007-47f9-86e6-5960f676d31b" providerId="AD" clId="Web-{A28A567E-B729-47A5-44EB-A9BABB92DBBC}" dt="2025-08-28T13:05:50.640" v="0"/>
      <pc:docMkLst>
        <pc:docMk/>
      </pc:docMkLst>
    </pc:docChg>
  </pc:docChgLst>
  <pc:docChgLst>
    <pc:chgData name="Andrea Marinho" userId="1c7010b0-66dd-405b-a80b-8f79914ea01b" providerId="ADAL" clId="{9A510C79-C3ED-4AA9-9F05-B413D80D1749}"/>
    <pc:docChg chg="undo redo custSel addSld delSld modSld">
      <pc:chgData name="Andrea Marinho" userId="1c7010b0-66dd-405b-a80b-8f79914ea01b" providerId="ADAL" clId="{9A510C79-C3ED-4AA9-9F05-B413D80D1749}" dt="2025-09-19T13:22:44.365" v="12020" actId="20577"/>
      <pc:docMkLst>
        <pc:docMk/>
      </pc:docMkLst>
      <pc:sldChg chg="modSp mod">
        <pc:chgData name="Andrea Marinho" userId="1c7010b0-66dd-405b-a80b-8f79914ea01b" providerId="ADAL" clId="{9A510C79-C3ED-4AA9-9F05-B413D80D1749}" dt="2025-09-18T15:58:07.938" v="10983" actId="14100"/>
        <pc:sldMkLst>
          <pc:docMk/>
          <pc:sldMk cId="1107745774" sldId="298"/>
        </pc:sldMkLst>
        <pc:spChg chg="mod">
          <ac:chgData name="Andrea Marinho" userId="1c7010b0-66dd-405b-a80b-8f79914ea01b" providerId="ADAL" clId="{9A510C79-C3ED-4AA9-9F05-B413D80D1749}" dt="2025-09-18T15:58:07.938" v="10983" actId="14100"/>
          <ac:spMkLst>
            <pc:docMk/>
            <pc:sldMk cId="1107745774" sldId="298"/>
            <ac:spMk id="4" creationId="{50013321-8E19-97B8-11B5-3300A7908FB0}"/>
          </ac:spMkLst>
        </pc:spChg>
        <pc:spChg chg="mod">
          <ac:chgData name="Andrea Marinho" userId="1c7010b0-66dd-405b-a80b-8f79914ea01b" providerId="ADAL" clId="{9A510C79-C3ED-4AA9-9F05-B413D80D1749}" dt="2025-09-16T08:50:26.509" v="82" actId="20577"/>
          <ac:spMkLst>
            <pc:docMk/>
            <pc:sldMk cId="1107745774" sldId="298"/>
            <ac:spMk id="5" creationId="{F1DAB5EB-CDDE-7DF5-3F5D-6733566196A5}"/>
          </ac:spMkLst>
        </pc:spChg>
      </pc:sldChg>
      <pc:sldChg chg="modSp mod">
        <pc:chgData name="Andrea Marinho" userId="1c7010b0-66dd-405b-a80b-8f79914ea01b" providerId="ADAL" clId="{9A510C79-C3ED-4AA9-9F05-B413D80D1749}" dt="2025-09-19T09:38:10.799" v="11095" actId="20577"/>
        <pc:sldMkLst>
          <pc:docMk/>
          <pc:sldMk cId="2754769628" sldId="303"/>
        </pc:sldMkLst>
        <pc:spChg chg="mod">
          <ac:chgData name="Andrea Marinho" userId="1c7010b0-66dd-405b-a80b-8f79914ea01b" providerId="ADAL" clId="{9A510C79-C3ED-4AA9-9F05-B413D80D1749}" dt="2025-09-19T09:38:10.799" v="11095" actId="20577"/>
          <ac:spMkLst>
            <pc:docMk/>
            <pc:sldMk cId="2754769628" sldId="303"/>
            <ac:spMk id="3" creationId="{B69A91E7-B505-C582-844A-7252BBD81619}"/>
          </ac:spMkLst>
        </pc:spChg>
        <pc:spChg chg="mod">
          <ac:chgData name="Andrea Marinho" userId="1c7010b0-66dd-405b-a80b-8f79914ea01b" providerId="ADAL" clId="{9A510C79-C3ED-4AA9-9F05-B413D80D1749}" dt="2025-09-19T09:34:18.516" v="11024" actId="20577"/>
          <ac:spMkLst>
            <pc:docMk/>
            <pc:sldMk cId="2754769628" sldId="303"/>
            <ac:spMk id="4" creationId="{50F92904-F0A4-59E8-C547-1E8C9A1EF603}"/>
          </ac:spMkLst>
        </pc:spChg>
      </pc:sldChg>
      <pc:sldChg chg="modSp mod modCm">
        <pc:chgData name="Andrea Marinho" userId="1c7010b0-66dd-405b-a80b-8f79914ea01b" providerId="ADAL" clId="{9A510C79-C3ED-4AA9-9F05-B413D80D1749}" dt="2025-09-19T09:37:25.338" v="11094" actId="20577"/>
        <pc:sldMkLst>
          <pc:docMk/>
          <pc:sldMk cId="2375274840" sldId="307"/>
        </pc:sldMkLst>
        <pc:spChg chg="mod">
          <ac:chgData name="Andrea Marinho" userId="1c7010b0-66dd-405b-a80b-8f79914ea01b" providerId="ADAL" clId="{9A510C79-C3ED-4AA9-9F05-B413D80D1749}" dt="2025-09-16T08:59:25.531" v="344" actId="790"/>
          <ac:spMkLst>
            <pc:docMk/>
            <pc:sldMk cId="2375274840" sldId="307"/>
            <ac:spMk id="2" creationId="{411A5F82-FF34-133E-18DE-543A317870E3}"/>
          </ac:spMkLst>
        </pc:spChg>
        <pc:spChg chg="mod">
          <ac:chgData name="Andrea Marinho" userId="1c7010b0-66dd-405b-a80b-8f79914ea01b" providerId="ADAL" clId="{9A510C79-C3ED-4AA9-9F05-B413D80D1749}" dt="2025-09-19T09:37:25.338" v="11094" actId="20577"/>
          <ac:spMkLst>
            <pc:docMk/>
            <pc:sldMk cId="2375274840" sldId="307"/>
            <ac:spMk id="3" creationId="{D2394577-8430-D045-40D9-76195331527C}"/>
          </ac:spMkLst>
        </pc:spChg>
        <pc:spChg chg="mod">
          <ac:chgData name="Andrea Marinho" userId="1c7010b0-66dd-405b-a80b-8f79914ea01b" providerId="ADAL" clId="{9A510C79-C3ED-4AA9-9F05-B413D80D1749}" dt="2025-09-16T08:59:25.531" v="344" actId="790"/>
          <ac:spMkLst>
            <pc:docMk/>
            <pc:sldMk cId="2375274840" sldId="307"/>
            <ac:spMk id="7" creationId="{E47942E4-7B9D-CAA7-BCD2-A33D39CA416A}"/>
          </ac:spMkLst>
        </pc:spChg>
        <pc:spChg chg="mod">
          <ac:chgData name="Andrea Marinho" userId="1c7010b0-66dd-405b-a80b-8f79914ea01b" providerId="ADAL" clId="{9A510C79-C3ED-4AA9-9F05-B413D80D1749}" dt="2025-09-18T15:58:58.001" v="10984" actId="1076"/>
          <ac:spMkLst>
            <pc:docMk/>
            <pc:sldMk cId="2375274840" sldId="307"/>
            <ac:spMk id="8" creationId="{AC56CD28-CDE2-41FD-8AAA-BDCF18BA6C03}"/>
          </ac:spMkLst>
        </pc:spChg>
        <pc:spChg chg="mod">
          <ac:chgData name="Andrea Marinho" userId="1c7010b0-66dd-405b-a80b-8f79914ea01b" providerId="ADAL" clId="{9A510C79-C3ED-4AA9-9F05-B413D80D1749}" dt="2025-09-16T08:54:51.308" v="167" actId="1076"/>
          <ac:spMkLst>
            <pc:docMk/>
            <pc:sldMk cId="2375274840" sldId="307"/>
            <ac:spMk id="9" creationId="{296242E5-F91A-19EB-F1AF-4A9F2EFF9C8D}"/>
          </ac:spMkLst>
        </pc:spChg>
        <pc:spChg chg="mod">
          <ac:chgData name="Andrea Marinho" userId="1c7010b0-66dd-405b-a80b-8f79914ea01b" providerId="ADAL" clId="{9A510C79-C3ED-4AA9-9F05-B413D80D1749}" dt="2025-09-16T08:59:25.531" v="344" actId="790"/>
          <ac:spMkLst>
            <pc:docMk/>
            <pc:sldMk cId="2375274840" sldId="307"/>
            <ac:spMk id="12" creationId="{F2FB520B-1B71-7A35-3BF6-60EAAE847A47}"/>
          </ac:spMkLst>
        </pc:spChg>
        <pc:spChg chg="mod">
          <ac:chgData name="Andrea Marinho" userId="1c7010b0-66dd-405b-a80b-8f79914ea01b" providerId="ADAL" clId="{9A510C79-C3ED-4AA9-9F05-B413D80D1749}" dt="2025-09-18T15:59:02.456" v="10985" actId="1076"/>
          <ac:spMkLst>
            <pc:docMk/>
            <pc:sldMk cId="2375274840" sldId="307"/>
            <ac:spMk id="13" creationId="{9E8413E2-1F93-B076-5AD4-91EE5CDD6963}"/>
          </ac:spMkLst>
        </pc:spChg>
        <pc:spChg chg="mod">
          <ac:chgData name="Andrea Marinho" userId="1c7010b0-66dd-405b-a80b-8f79914ea01b" providerId="ADAL" clId="{9A510C79-C3ED-4AA9-9F05-B413D80D1749}" dt="2025-09-16T08:59:25.531" v="344" actId="790"/>
          <ac:spMkLst>
            <pc:docMk/>
            <pc:sldMk cId="2375274840" sldId="307"/>
            <ac:spMk id="14" creationId="{ABFC35A5-DD65-23CF-D3B1-53231438A071}"/>
          </ac:spMkLst>
        </pc:spChg>
        <pc:spChg chg="mod">
          <ac:chgData name="Andrea Marinho" userId="1c7010b0-66dd-405b-a80b-8f79914ea01b" providerId="ADAL" clId="{9A510C79-C3ED-4AA9-9F05-B413D80D1749}" dt="2025-09-16T11:48:33.325" v="5110" actId="20577"/>
          <ac:spMkLst>
            <pc:docMk/>
            <pc:sldMk cId="2375274840" sldId="307"/>
            <ac:spMk id="15" creationId="{25493A05-9D62-E5C4-1275-7C7F48BEF8CD}"/>
          </ac:spMkLst>
        </pc:spChg>
        <pc:spChg chg="mod">
          <ac:chgData name="Andrea Marinho" userId="1c7010b0-66dd-405b-a80b-8f79914ea01b" providerId="ADAL" clId="{9A510C79-C3ED-4AA9-9F05-B413D80D1749}" dt="2025-09-18T15:59:08.374" v="10986" actId="1076"/>
          <ac:spMkLst>
            <pc:docMk/>
            <pc:sldMk cId="2375274840" sldId="307"/>
            <ac:spMk id="19" creationId="{691B8D94-867B-CD37-893F-1D339A177BFE}"/>
          </ac:spMkLst>
        </pc:spChg>
        <pc:spChg chg="mod">
          <ac:chgData name="Andrea Marinho" userId="1c7010b0-66dd-405b-a80b-8f79914ea01b" providerId="ADAL" clId="{9A510C79-C3ED-4AA9-9F05-B413D80D1749}" dt="2025-09-16T08:59:25.531" v="344" actId="790"/>
          <ac:spMkLst>
            <pc:docMk/>
            <pc:sldMk cId="2375274840" sldId="307"/>
            <ac:spMk id="20" creationId="{D8D87FE8-C2B7-1D97-84F7-5D63818C7EFD}"/>
          </ac:spMkLst>
        </pc:spChg>
        <pc:spChg chg="mod">
          <ac:chgData name="Andrea Marinho" userId="1c7010b0-66dd-405b-a80b-8f79914ea01b" providerId="ADAL" clId="{9A510C79-C3ED-4AA9-9F05-B413D80D1749}" dt="2025-09-16T11:47:12.213" v="5089" actId="20577"/>
          <ac:spMkLst>
            <pc:docMk/>
            <pc:sldMk cId="2375274840" sldId="307"/>
            <ac:spMk id="21" creationId="{D90C2D59-55AD-18A8-B561-38F05C8B462C}"/>
          </ac:spMkLst>
        </pc:spChg>
        <pc:spChg chg="mod">
          <ac:chgData name="Andrea Marinho" userId="1c7010b0-66dd-405b-a80b-8f79914ea01b" providerId="ADAL" clId="{9A510C79-C3ED-4AA9-9F05-B413D80D1749}" dt="2025-09-16T08:59:25.531" v="344" actId="790"/>
          <ac:spMkLst>
            <pc:docMk/>
            <pc:sldMk cId="2375274840" sldId="307"/>
            <ac:spMk id="23" creationId="{FC0B50DD-44EA-8705-2CE3-C334C41EEC33}"/>
          </ac:spMkLst>
        </pc:spChg>
        <pc:spChg chg="mod">
          <ac:chgData name="Andrea Marinho" userId="1c7010b0-66dd-405b-a80b-8f79914ea01b" providerId="ADAL" clId="{9A510C79-C3ED-4AA9-9F05-B413D80D1749}" dt="2025-09-16T08:59:25.531" v="344" actId="790"/>
          <ac:spMkLst>
            <pc:docMk/>
            <pc:sldMk cId="2375274840" sldId="307"/>
            <ac:spMk id="24" creationId="{E856E4CA-8B9C-4F7F-B908-9602DC63DBB8}"/>
          </ac:spMkLst>
        </pc:spChg>
        <pc:spChg chg="mod">
          <ac:chgData name="Andrea Marinho" userId="1c7010b0-66dd-405b-a80b-8f79914ea01b" providerId="ADAL" clId="{9A510C79-C3ED-4AA9-9F05-B413D80D1749}" dt="2025-09-16T09:24:14.043" v="811" actId="20577"/>
          <ac:spMkLst>
            <pc:docMk/>
            <pc:sldMk cId="2375274840" sldId="307"/>
            <ac:spMk id="25" creationId="{159CEE4A-B3BA-7007-E824-8A2184C219DE}"/>
          </ac:spMkLst>
        </pc:spChg>
        <pc:spChg chg="mod">
          <ac:chgData name="Andrea Marinho" userId="1c7010b0-66dd-405b-a80b-8f79914ea01b" providerId="ADAL" clId="{9A510C79-C3ED-4AA9-9F05-B413D80D1749}" dt="2025-09-16T08:54:39.349" v="165" actId="1076"/>
          <ac:spMkLst>
            <pc:docMk/>
            <pc:sldMk cId="2375274840" sldId="307"/>
            <ac:spMk id="26" creationId="{940A8CC9-FAD6-0B8B-8443-5FAF8618D40D}"/>
          </ac:spMkLst>
        </pc:spChg>
        <pc:spChg chg="mod">
          <ac:chgData name="Andrea Marinho" userId="1c7010b0-66dd-405b-a80b-8f79914ea01b" providerId="ADAL" clId="{9A510C79-C3ED-4AA9-9F05-B413D80D1749}" dt="2025-09-16T11:46:30.494" v="5073" actId="20577"/>
          <ac:spMkLst>
            <pc:docMk/>
            <pc:sldMk cId="2375274840" sldId="307"/>
            <ac:spMk id="27" creationId="{1DBB16A0-7460-5998-425A-10B3B78F6E09}"/>
          </ac:spMkLst>
        </pc:spChg>
        <pc:grpChg chg="mod">
          <ac:chgData name="Andrea Marinho" userId="1c7010b0-66dd-405b-a80b-8f79914ea01b" providerId="ADAL" clId="{9A510C79-C3ED-4AA9-9F05-B413D80D1749}" dt="2025-09-16T09:23:31.459" v="764" actId="1076"/>
          <ac:grpSpMkLst>
            <pc:docMk/>
            <pc:sldMk cId="2375274840" sldId="307"/>
            <ac:grpSpMk id="22" creationId="{46B84E30-C4C5-529B-12D1-F9B9B75A0F5F}"/>
          </ac:grpSpMkLst>
        </pc:grpChg>
        <pc:extLst>
          <p:ext xmlns:p="http://schemas.openxmlformats.org/presentationml/2006/main" uri="{D6D511B9-2390-475A-947B-AFAB55BFBCF1}">
            <pc226:cmChg xmlns:pc226="http://schemas.microsoft.com/office/powerpoint/2022/06/main/command" chg="mod">
              <pc226:chgData name="Andrea Marinho" userId="1c7010b0-66dd-405b-a80b-8f79914ea01b" providerId="ADAL" clId="{9A510C79-C3ED-4AA9-9F05-B413D80D1749}" dt="2025-09-16T11:48:33.325" v="5110" actId="20577"/>
              <pc2:cmMkLst xmlns:pc2="http://schemas.microsoft.com/office/powerpoint/2019/9/main/command">
                <pc:docMk/>
                <pc:sldMk cId="2375274840" sldId="307"/>
                <pc2:cmMk id="{4397F630-A5F5-43D7-8E9C-52BD54C4EAAD}"/>
              </pc2:cmMkLst>
            </pc226:cmChg>
          </p:ext>
        </pc:extLst>
      </pc:sldChg>
      <pc:sldChg chg="modSp add del mod">
        <pc:chgData name="Andrea Marinho" userId="1c7010b0-66dd-405b-a80b-8f79914ea01b" providerId="ADAL" clId="{9A510C79-C3ED-4AA9-9F05-B413D80D1749}" dt="2025-09-19T10:15:29.551" v="11370" actId="20577"/>
        <pc:sldMkLst>
          <pc:docMk/>
          <pc:sldMk cId="2369093141" sldId="308"/>
        </pc:sldMkLst>
        <pc:spChg chg="mod">
          <ac:chgData name="Andrea Marinho" userId="1c7010b0-66dd-405b-a80b-8f79914ea01b" providerId="ADAL" clId="{9A510C79-C3ED-4AA9-9F05-B413D80D1749}" dt="2025-09-19T10:15:29.551" v="11370" actId="20577"/>
          <ac:spMkLst>
            <pc:docMk/>
            <pc:sldMk cId="2369093141" sldId="308"/>
            <ac:spMk id="3" creationId="{84F1BF4C-449C-C1FF-2D58-673B25740BF8}"/>
          </ac:spMkLst>
        </pc:spChg>
      </pc:sldChg>
      <pc:sldChg chg="modSp mod">
        <pc:chgData name="Andrea Marinho" userId="1c7010b0-66dd-405b-a80b-8f79914ea01b" providerId="ADAL" clId="{9A510C79-C3ED-4AA9-9F05-B413D80D1749}" dt="2025-09-19T09:38:27.588" v="11096" actId="20577"/>
        <pc:sldMkLst>
          <pc:docMk/>
          <pc:sldMk cId="1068278914" sldId="319"/>
        </pc:sldMkLst>
        <pc:spChg chg="mod">
          <ac:chgData name="Andrea Marinho" userId="1c7010b0-66dd-405b-a80b-8f79914ea01b" providerId="ADAL" clId="{9A510C79-C3ED-4AA9-9F05-B413D80D1749}" dt="2025-09-19T09:38:27.588" v="11096" actId="20577"/>
          <ac:spMkLst>
            <pc:docMk/>
            <pc:sldMk cId="1068278914" sldId="319"/>
            <ac:spMk id="5" creationId="{9D9B11AC-C095-615B-30FC-83448BCC7854}"/>
          </ac:spMkLst>
        </pc:spChg>
      </pc:sldChg>
      <pc:sldChg chg="modSp mod">
        <pc:chgData name="Andrea Marinho" userId="1c7010b0-66dd-405b-a80b-8f79914ea01b" providerId="ADAL" clId="{9A510C79-C3ED-4AA9-9F05-B413D80D1749}" dt="2025-09-19T09:40:16.087" v="11099" actId="20577"/>
        <pc:sldMkLst>
          <pc:docMk/>
          <pc:sldMk cId="1220369688" sldId="320"/>
        </pc:sldMkLst>
        <pc:spChg chg="mod">
          <ac:chgData name="Andrea Marinho" userId="1c7010b0-66dd-405b-a80b-8f79914ea01b" providerId="ADAL" clId="{9A510C79-C3ED-4AA9-9F05-B413D80D1749}" dt="2025-09-16T10:13:02.351" v="2486" actId="20577"/>
          <ac:spMkLst>
            <pc:docMk/>
            <pc:sldMk cId="1220369688" sldId="320"/>
            <ac:spMk id="4" creationId="{BEE0AD80-3638-53FC-030D-32130FD4E836}"/>
          </ac:spMkLst>
        </pc:spChg>
        <pc:spChg chg="mod">
          <ac:chgData name="Andrea Marinho" userId="1c7010b0-66dd-405b-a80b-8f79914ea01b" providerId="ADAL" clId="{9A510C79-C3ED-4AA9-9F05-B413D80D1749}" dt="2025-09-19T09:40:16.087" v="11099" actId="20577"/>
          <ac:spMkLst>
            <pc:docMk/>
            <pc:sldMk cId="1220369688" sldId="320"/>
            <ac:spMk id="5" creationId="{0BFDFBDA-B366-2AED-242F-80E30A0D8454}"/>
          </ac:spMkLst>
        </pc:spChg>
      </pc:sldChg>
      <pc:sldChg chg="modSp mod">
        <pc:chgData name="Andrea Marinho" userId="1c7010b0-66dd-405b-a80b-8f79914ea01b" providerId="ADAL" clId="{9A510C79-C3ED-4AA9-9F05-B413D80D1749}" dt="2025-09-19T09:48:43.847" v="11196" actId="20577"/>
        <pc:sldMkLst>
          <pc:docMk/>
          <pc:sldMk cId="3687343426" sldId="327"/>
        </pc:sldMkLst>
        <pc:spChg chg="mod">
          <ac:chgData name="Andrea Marinho" userId="1c7010b0-66dd-405b-a80b-8f79914ea01b" providerId="ADAL" clId="{9A510C79-C3ED-4AA9-9F05-B413D80D1749}" dt="2025-09-19T09:48:36.761" v="11194" actId="20577"/>
          <ac:spMkLst>
            <pc:docMk/>
            <pc:sldMk cId="3687343426" sldId="327"/>
            <ac:spMk id="2" creationId="{543CB6EE-F9A2-FBB6-5F8B-A8FF2DA68EDF}"/>
          </ac:spMkLst>
        </pc:spChg>
        <pc:spChg chg="mod">
          <ac:chgData name="Andrea Marinho" userId="1c7010b0-66dd-405b-a80b-8f79914ea01b" providerId="ADAL" clId="{9A510C79-C3ED-4AA9-9F05-B413D80D1749}" dt="2025-09-19T09:48:43.847" v="11196" actId="20577"/>
          <ac:spMkLst>
            <pc:docMk/>
            <pc:sldMk cId="3687343426" sldId="327"/>
            <ac:spMk id="3" creationId="{3624516F-291C-E169-67D5-5C53346B7B13}"/>
          </ac:spMkLst>
        </pc:spChg>
        <pc:graphicFrameChg chg="mod modGraphic">
          <ac:chgData name="Andrea Marinho" userId="1c7010b0-66dd-405b-a80b-8f79914ea01b" providerId="ADAL" clId="{9A510C79-C3ED-4AA9-9F05-B413D80D1749}" dt="2025-09-16T11:34:38.319" v="5057" actId="14100"/>
          <ac:graphicFrameMkLst>
            <pc:docMk/>
            <pc:sldMk cId="3687343426" sldId="327"/>
            <ac:graphicFrameMk id="8" creationId="{7CFF089A-5001-3891-1619-1117C53DBCE4}"/>
          </ac:graphicFrameMkLst>
        </pc:graphicFrameChg>
      </pc:sldChg>
      <pc:sldChg chg="modSp del mod">
        <pc:chgData name="Andrea Marinho" userId="1c7010b0-66dd-405b-a80b-8f79914ea01b" providerId="ADAL" clId="{9A510C79-C3ED-4AA9-9F05-B413D80D1749}" dt="2025-09-16T11:51:24.945" v="5130" actId="2696"/>
        <pc:sldMkLst>
          <pc:docMk/>
          <pc:sldMk cId="52411019" sldId="328"/>
        </pc:sldMkLst>
      </pc:sldChg>
      <pc:sldChg chg="modSp mod">
        <pc:chgData name="Andrea Marinho" userId="1c7010b0-66dd-405b-a80b-8f79914ea01b" providerId="ADAL" clId="{9A510C79-C3ED-4AA9-9F05-B413D80D1749}" dt="2025-09-16T15:11:43.444" v="10499" actId="20577"/>
        <pc:sldMkLst>
          <pc:docMk/>
          <pc:sldMk cId="2439547772" sldId="329"/>
        </pc:sldMkLst>
        <pc:spChg chg="mod">
          <ac:chgData name="Andrea Marinho" userId="1c7010b0-66dd-405b-a80b-8f79914ea01b" providerId="ADAL" clId="{9A510C79-C3ED-4AA9-9F05-B413D80D1749}" dt="2025-09-16T15:11:43.444" v="10499" actId="20577"/>
          <ac:spMkLst>
            <pc:docMk/>
            <pc:sldMk cId="2439547772" sldId="329"/>
            <ac:spMk id="2" creationId="{6C852A1D-69C7-BEFD-9FF3-D0B32D50EF73}"/>
          </ac:spMkLst>
        </pc:spChg>
      </pc:sldChg>
      <pc:sldChg chg="modSp mod">
        <pc:chgData name="Andrea Marinho" userId="1c7010b0-66dd-405b-a80b-8f79914ea01b" providerId="ADAL" clId="{9A510C79-C3ED-4AA9-9F05-B413D80D1749}" dt="2025-09-19T09:48:02.216" v="11191" actId="20577"/>
        <pc:sldMkLst>
          <pc:docMk/>
          <pc:sldMk cId="2897576828" sldId="331"/>
        </pc:sldMkLst>
        <pc:spChg chg="mod">
          <ac:chgData name="Andrea Marinho" userId="1c7010b0-66dd-405b-a80b-8f79914ea01b" providerId="ADAL" clId="{9A510C79-C3ED-4AA9-9F05-B413D80D1749}" dt="2025-09-16T11:56:59.668" v="5233" actId="790"/>
          <ac:spMkLst>
            <pc:docMk/>
            <pc:sldMk cId="2897576828" sldId="331"/>
            <ac:spMk id="2" creationId="{65F83B57-AA37-C7AA-B8FE-D643FC5E79E7}"/>
          </ac:spMkLst>
        </pc:spChg>
        <pc:spChg chg="mod">
          <ac:chgData name="Andrea Marinho" userId="1c7010b0-66dd-405b-a80b-8f79914ea01b" providerId="ADAL" clId="{9A510C79-C3ED-4AA9-9F05-B413D80D1749}" dt="2025-09-19T09:47:21.650" v="11190" actId="20577"/>
          <ac:spMkLst>
            <pc:docMk/>
            <pc:sldMk cId="2897576828" sldId="331"/>
            <ac:spMk id="3" creationId="{F9BD2E5E-893B-0C7E-5287-09F3CB0C4C3E}"/>
          </ac:spMkLst>
        </pc:spChg>
        <pc:spChg chg="mod">
          <ac:chgData name="Andrea Marinho" userId="1c7010b0-66dd-405b-a80b-8f79914ea01b" providerId="ADAL" clId="{9A510C79-C3ED-4AA9-9F05-B413D80D1749}" dt="2025-09-16T11:56:59.668" v="5233" actId="790"/>
          <ac:spMkLst>
            <pc:docMk/>
            <pc:sldMk cId="2897576828" sldId="331"/>
            <ac:spMk id="13" creationId="{458BB497-2922-4BB2-B23E-8303CA4FFE8C}"/>
          </ac:spMkLst>
        </pc:spChg>
        <pc:graphicFrameChg chg="mod modGraphic">
          <ac:chgData name="Andrea Marinho" userId="1c7010b0-66dd-405b-a80b-8f79914ea01b" providerId="ADAL" clId="{9A510C79-C3ED-4AA9-9F05-B413D80D1749}" dt="2025-09-19T09:48:02.216" v="11191" actId="20577"/>
          <ac:graphicFrameMkLst>
            <pc:docMk/>
            <pc:sldMk cId="2897576828" sldId="331"/>
            <ac:graphicFrameMk id="6" creationId="{40B3F48C-E4A2-324B-3A69-D7329B0E9F22}"/>
          </ac:graphicFrameMkLst>
        </pc:graphicFrameChg>
      </pc:sldChg>
      <pc:sldChg chg="del">
        <pc:chgData name="Andrea Marinho" userId="1c7010b0-66dd-405b-a80b-8f79914ea01b" providerId="ADAL" clId="{9A510C79-C3ED-4AA9-9F05-B413D80D1749}" dt="2025-09-16T12:02:44.737" v="5642" actId="2696"/>
        <pc:sldMkLst>
          <pc:docMk/>
          <pc:sldMk cId="3813559912" sldId="333"/>
        </pc:sldMkLst>
      </pc:sldChg>
      <pc:sldChg chg="modSp mod">
        <pc:chgData name="Andrea Marinho" userId="1c7010b0-66dd-405b-a80b-8f79914ea01b" providerId="ADAL" clId="{9A510C79-C3ED-4AA9-9F05-B413D80D1749}" dt="2025-09-18T16:08:04.036" v="10998" actId="14100"/>
        <pc:sldMkLst>
          <pc:docMk/>
          <pc:sldMk cId="3565469805" sldId="334"/>
        </pc:sldMkLst>
        <pc:spChg chg="mod">
          <ac:chgData name="Andrea Marinho" userId="1c7010b0-66dd-405b-a80b-8f79914ea01b" providerId="ADAL" clId="{9A510C79-C3ED-4AA9-9F05-B413D80D1749}" dt="2025-09-18T16:08:04.036" v="10998" actId="14100"/>
          <ac:spMkLst>
            <pc:docMk/>
            <pc:sldMk cId="3565469805" sldId="334"/>
            <ac:spMk id="5" creationId="{3B444470-A6E5-85C8-D18B-3B80636F7087}"/>
          </ac:spMkLst>
        </pc:spChg>
      </pc:sldChg>
      <pc:sldChg chg="del">
        <pc:chgData name="Andrea Marinho" userId="1c7010b0-66dd-405b-a80b-8f79914ea01b" providerId="ADAL" clId="{9A510C79-C3ED-4AA9-9F05-B413D80D1749}" dt="2025-09-16T13:17:28.238" v="6265" actId="2696"/>
        <pc:sldMkLst>
          <pc:docMk/>
          <pc:sldMk cId="2736418228" sldId="336"/>
        </pc:sldMkLst>
      </pc:sldChg>
      <pc:sldChg chg="del">
        <pc:chgData name="Andrea Marinho" userId="1c7010b0-66dd-405b-a80b-8f79914ea01b" providerId="ADAL" clId="{9A510C79-C3ED-4AA9-9F05-B413D80D1749}" dt="2025-09-16T13:16:17.920" v="6258" actId="2696"/>
        <pc:sldMkLst>
          <pc:docMk/>
          <pc:sldMk cId="4195068832" sldId="337"/>
        </pc:sldMkLst>
      </pc:sldChg>
      <pc:sldChg chg="modSp mod">
        <pc:chgData name="Andrea Marinho" userId="1c7010b0-66dd-405b-a80b-8f79914ea01b" providerId="ADAL" clId="{9A510C79-C3ED-4AA9-9F05-B413D80D1749}" dt="2025-09-18T16:12:13.907" v="11015" actId="14100"/>
        <pc:sldMkLst>
          <pc:docMk/>
          <pc:sldMk cId="959408532" sldId="338"/>
        </pc:sldMkLst>
        <pc:spChg chg="mod">
          <ac:chgData name="Andrea Marinho" userId="1c7010b0-66dd-405b-a80b-8f79914ea01b" providerId="ADAL" clId="{9A510C79-C3ED-4AA9-9F05-B413D80D1749}" dt="2025-09-18T16:12:13.907" v="11015" actId="14100"/>
          <ac:spMkLst>
            <pc:docMk/>
            <pc:sldMk cId="959408532" sldId="338"/>
            <ac:spMk id="5" creationId="{01A68E71-A25D-2833-737C-9C731D63D98E}"/>
          </ac:spMkLst>
        </pc:spChg>
      </pc:sldChg>
      <pc:sldChg chg="modSp mod">
        <pc:chgData name="Andrea Marinho" userId="1c7010b0-66dd-405b-a80b-8f79914ea01b" providerId="ADAL" clId="{9A510C79-C3ED-4AA9-9F05-B413D80D1749}" dt="2025-09-16T13:46:17.439" v="7439" actId="20577"/>
        <pc:sldMkLst>
          <pc:docMk/>
          <pc:sldMk cId="1574838684" sldId="339"/>
        </pc:sldMkLst>
        <pc:spChg chg="mod">
          <ac:chgData name="Andrea Marinho" userId="1c7010b0-66dd-405b-a80b-8f79914ea01b" providerId="ADAL" clId="{9A510C79-C3ED-4AA9-9F05-B413D80D1749}" dt="2025-09-16T13:45:12.468" v="7402" actId="790"/>
          <ac:spMkLst>
            <pc:docMk/>
            <pc:sldMk cId="1574838684" sldId="339"/>
            <ac:spMk id="2" creationId="{BC03D861-2E57-22E1-717C-F3FA335B6147}"/>
          </ac:spMkLst>
        </pc:spChg>
        <pc:spChg chg="mod">
          <ac:chgData name="Andrea Marinho" userId="1c7010b0-66dd-405b-a80b-8f79914ea01b" providerId="ADAL" clId="{9A510C79-C3ED-4AA9-9F05-B413D80D1749}" dt="2025-09-16T13:46:17.439" v="7439" actId="20577"/>
          <ac:spMkLst>
            <pc:docMk/>
            <pc:sldMk cId="1574838684" sldId="339"/>
            <ac:spMk id="3" creationId="{22CD3939-9BE0-F548-E132-DAC13B497F57}"/>
          </ac:spMkLst>
        </pc:spChg>
        <pc:spChg chg="mod">
          <ac:chgData name="Andrea Marinho" userId="1c7010b0-66dd-405b-a80b-8f79914ea01b" providerId="ADAL" clId="{9A510C79-C3ED-4AA9-9F05-B413D80D1749}" dt="2025-09-16T13:45:12.468" v="7402" actId="790"/>
          <ac:spMkLst>
            <pc:docMk/>
            <pc:sldMk cId="1574838684" sldId="339"/>
            <ac:spMk id="5" creationId="{988A27A6-3B52-5226-740C-AB9C36128E83}"/>
          </ac:spMkLst>
        </pc:spChg>
        <pc:spChg chg="mod">
          <ac:chgData name="Andrea Marinho" userId="1c7010b0-66dd-405b-a80b-8f79914ea01b" providerId="ADAL" clId="{9A510C79-C3ED-4AA9-9F05-B413D80D1749}" dt="2025-09-16T13:45:12.468" v="7402" actId="790"/>
          <ac:spMkLst>
            <pc:docMk/>
            <pc:sldMk cId="1574838684" sldId="339"/>
            <ac:spMk id="7" creationId="{8A7A5ABB-921E-A6C7-5717-66490B598F39}"/>
          </ac:spMkLst>
        </pc:spChg>
        <pc:spChg chg="mod">
          <ac:chgData name="Andrea Marinho" userId="1c7010b0-66dd-405b-a80b-8f79914ea01b" providerId="ADAL" clId="{9A510C79-C3ED-4AA9-9F05-B413D80D1749}" dt="2025-09-16T13:45:43.822" v="7434" actId="20577"/>
          <ac:spMkLst>
            <pc:docMk/>
            <pc:sldMk cId="1574838684" sldId="339"/>
            <ac:spMk id="28" creationId="{E358854C-8CE4-22CF-F3C5-B75DE910F05B}"/>
          </ac:spMkLst>
        </pc:spChg>
        <pc:spChg chg="mod">
          <ac:chgData name="Andrea Marinho" userId="1c7010b0-66dd-405b-a80b-8f79914ea01b" providerId="ADAL" clId="{9A510C79-C3ED-4AA9-9F05-B413D80D1749}" dt="2025-09-16T13:46:07.375" v="7438" actId="20577"/>
          <ac:spMkLst>
            <pc:docMk/>
            <pc:sldMk cId="1574838684" sldId="339"/>
            <ac:spMk id="29" creationId="{D7150C2C-F586-B717-5397-47958DA5DC0A}"/>
          </ac:spMkLst>
        </pc:spChg>
        <pc:spChg chg="mod">
          <ac:chgData name="Andrea Marinho" userId="1c7010b0-66dd-405b-a80b-8f79914ea01b" providerId="ADAL" clId="{9A510C79-C3ED-4AA9-9F05-B413D80D1749}" dt="2025-09-16T13:45:12.468" v="7402" actId="790"/>
          <ac:spMkLst>
            <pc:docMk/>
            <pc:sldMk cId="1574838684" sldId="339"/>
            <ac:spMk id="30" creationId="{4FECE45A-AB90-7C95-3271-AC5255850C36}"/>
          </ac:spMkLst>
        </pc:spChg>
        <pc:spChg chg="mod">
          <ac:chgData name="Andrea Marinho" userId="1c7010b0-66dd-405b-a80b-8f79914ea01b" providerId="ADAL" clId="{9A510C79-C3ED-4AA9-9F05-B413D80D1749}" dt="2025-09-16T13:45:12.468" v="7402" actId="790"/>
          <ac:spMkLst>
            <pc:docMk/>
            <pc:sldMk cId="1574838684" sldId="339"/>
            <ac:spMk id="31" creationId="{9CD7CE5D-8900-F4E7-66C5-D3CC32D31425}"/>
          </ac:spMkLst>
        </pc:spChg>
        <pc:spChg chg="mod">
          <ac:chgData name="Andrea Marinho" userId="1c7010b0-66dd-405b-a80b-8f79914ea01b" providerId="ADAL" clId="{9A510C79-C3ED-4AA9-9F05-B413D80D1749}" dt="2025-09-16T13:45:12.468" v="7402" actId="790"/>
          <ac:spMkLst>
            <pc:docMk/>
            <pc:sldMk cId="1574838684" sldId="339"/>
            <ac:spMk id="32" creationId="{9B55ADEA-F816-A38E-6577-ADCB1FF6CC3D}"/>
          </ac:spMkLst>
        </pc:spChg>
      </pc:sldChg>
      <pc:sldChg chg="modSp mod">
        <pc:chgData name="Andrea Marinho" userId="1c7010b0-66dd-405b-a80b-8f79914ea01b" providerId="ADAL" clId="{9A510C79-C3ED-4AA9-9F05-B413D80D1749}" dt="2025-09-19T10:43:19.317" v="11619" actId="20577"/>
        <pc:sldMkLst>
          <pc:docMk/>
          <pc:sldMk cId="1589664219" sldId="340"/>
        </pc:sldMkLst>
        <pc:spChg chg="mod">
          <ac:chgData name="Andrea Marinho" userId="1c7010b0-66dd-405b-a80b-8f79914ea01b" providerId="ADAL" clId="{9A510C79-C3ED-4AA9-9F05-B413D80D1749}" dt="2025-09-16T14:19:31.440" v="8599" actId="20577"/>
          <ac:spMkLst>
            <pc:docMk/>
            <pc:sldMk cId="1589664219" sldId="340"/>
            <ac:spMk id="2" creationId="{A0212E1A-1747-F5CB-873D-24D61B80B31A}"/>
          </ac:spMkLst>
        </pc:spChg>
        <pc:spChg chg="mod">
          <ac:chgData name="Andrea Marinho" userId="1c7010b0-66dd-405b-a80b-8f79914ea01b" providerId="ADAL" clId="{9A510C79-C3ED-4AA9-9F05-B413D80D1749}" dt="2025-09-16T13:47:46.825" v="7482" actId="113"/>
          <ac:spMkLst>
            <pc:docMk/>
            <pc:sldMk cId="1589664219" sldId="340"/>
            <ac:spMk id="3" creationId="{0CB3364B-92AB-38B3-A254-6FC84446D648}"/>
          </ac:spMkLst>
        </pc:spChg>
        <pc:spChg chg="mod">
          <ac:chgData name="Andrea Marinho" userId="1c7010b0-66dd-405b-a80b-8f79914ea01b" providerId="ADAL" clId="{9A510C79-C3ED-4AA9-9F05-B413D80D1749}" dt="2025-09-16T13:51:02.525" v="7709" actId="113"/>
          <ac:spMkLst>
            <pc:docMk/>
            <pc:sldMk cId="1589664219" sldId="340"/>
            <ac:spMk id="8" creationId="{803257E1-E666-FBD9-3EFD-825681E6F09A}"/>
          </ac:spMkLst>
        </pc:spChg>
        <pc:spChg chg="mod">
          <ac:chgData name="Andrea Marinho" userId="1c7010b0-66dd-405b-a80b-8f79914ea01b" providerId="ADAL" clId="{9A510C79-C3ED-4AA9-9F05-B413D80D1749}" dt="2025-09-19T10:43:19.317" v="11619" actId="20577"/>
          <ac:spMkLst>
            <pc:docMk/>
            <pc:sldMk cId="1589664219" sldId="340"/>
            <ac:spMk id="9" creationId="{10DE4F37-D7C7-016F-4A7B-865CDCED375D}"/>
          </ac:spMkLst>
        </pc:spChg>
        <pc:spChg chg="mod">
          <ac:chgData name="Andrea Marinho" userId="1c7010b0-66dd-405b-a80b-8f79914ea01b" providerId="ADAL" clId="{9A510C79-C3ED-4AA9-9F05-B413D80D1749}" dt="2025-09-16T13:48:46.079" v="7595" actId="20577"/>
          <ac:spMkLst>
            <pc:docMk/>
            <pc:sldMk cId="1589664219" sldId="340"/>
            <ac:spMk id="28" creationId="{330A8960-B376-6E6B-8379-9A84A358D011}"/>
          </ac:spMkLst>
        </pc:spChg>
      </pc:sldChg>
      <pc:sldChg chg="modSp mod modAnim">
        <pc:chgData name="Andrea Marinho" userId="1c7010b0-66dd-405b-a80b-8f79914ea01b" providerId="ADAL" clId="{9A510C79-C3ED-4AA9-9F05-B413D80D1749}" dt="2025-09-19T10:52:24.104" v="11730" actId="113"/>
        <pc:sldMkLst>
          <pc:docMk/>
          <pc:sldMk cId="1092785342" sldId="341"/>
        </pc:sldMkLst>
        <pc:spChg chg="mod">
          <ac:chgData name="Andrea Marinho" userId="1c7010b0-66dd-405b-a80b-8f79914ea01b" providerId="ADAL" clId="{9A510C79-C3ED-4AA9-9F05-B413D80D1749}" dt="2025-09-16T14:19:14.585" v="8585" actId="20577"/>
          <ac:spMkLst>
            <pc:docMk/>
            <pc:sldMk cId="1092785342" sldId="341"/>
            <ac:spMk id="2" creationId="{99C54EDF-F7EA-9A16-CDFD-4BB5ED3AE865}"/>
          </ac:spMkLst>
        </pc:spChg>
        <pc:spChg chg="mod">
          <ac:chgData name="Andrea Marinho" userId="1c7010b0-66dd-405b-a80b-8f79914ea01b" providerId="ADAL" clId="{9A510C79-C3ED-4AA9-9F05-B413D80D1749}" dt="2025-09-19T10:45:31.802" v="11638" actId="20577"/>
          <ac:spMkLst>
            <pc:docMk/>
            <pc:sldMk cId="1092785342" sldId="341"/>
            <ac:spMk id="8" creationId="{4EAC2D6C-80FC-2F0C-D7AB-591D89C5ACDA}"/>
          </ac:spMkLst>
        </pc:spChg>
        <pc:spChg chg="mod">
          <ac:chgData name="Andrea Marinho" userId="1c7010b0-66dd-405b-a80b-8f79914ea01b" providerId="ADAL" clId="{9A510C79-C3ED-4AA9-9F05-B413D80D1749}" dt="2025-09-19T10:52:24.104" v="11730" actId="113"/>
          <ac:spMkLst>
            <pc:docMk/>
            <pc:sldMk cId="1092785342" sldId="341"/>
            <ac:spMk id="9" creationId="{EDE1816B-465A-1D27-3A48-55B0D8D4FCD2}"/>
          </ac:spMkLst>
        </pc:spChg>
        <pc:spChg chg="mod">
          <ac:chgData name="Andrea Marinho" userId="1c7010b0-66dd-405b-a80b-8f79914ea01b" providerId="ADAL" clId="{9A510C79-C3ED-4AA9-9F05-B413D80D1749}" dt="2025-09-16T14:16:14.559" v="8565" actId="790"/>
          <ac:spMkLst>
            <pc:docMk/>
            <pc:sldMk cId="1092785342" sldId="341"/>
            <ac:spMk id="31" creationId="{D6A66DA7-38DF-5470-47C7-E9D14381D896}"/>
          </ac:spMkLst>
        </pc:spChg>
        <pc:spChg chg="mod">
          <ac:chgData name="Andrea Marinho" userId="1c7010b0-66dd-405b-a80b-8f79914ea01b" providerId="ADAL" clId="{9A510C79-C3ED-4AA9-9F05-B413D80D1749}" dt="2025-09-16T14:16:14.559" v="8565" actId="790"/>
          <ac:spMkLst>
            <pc:docMk/>
            <pc:sldMk cId="1092785342" sldId="341"/>
            <ac:spMk id="32" creationId="{A412834B-37E1-4D77-B081-112BD0FAC584}"/>
          </ac:spMkLst>
        </pc:spChg>
      </pc:sldChg>
      <pc:sldChg chg="modSp mod">
        <pc:chgData name="Andrea Marinho" userId="1c7010b0-66dd-405b-a80b-8f79914ea01b" providerId="ADAL" clId="{9A510C79-C3ED-4AA9-9F05-B413D80D1749}" dt="2025-09-16T15:24:15.282" v="10982" actId="20577"/>
        <pc:sldMkLst>
          <pc:docMk/>
          <pc:sldMk cId="3259203359" sldId="342"/>
        </pc:sldMkLst>
        <pc:spChg chg="mod">
          <ac:chgData name="Andrea Marinho" userId="1c7010b0-66dd-405b-a80b-8f79914ea01b" providerId="ADAL" clId="{9A510C79-C3ED-4AA9-9F05-B413D80D1749}" dt="2025-09-16T15:24:15.282" v="10982" actId="20577"/>
          <ac:spMkLst>
            <pc:docMk/>
            <pc:sldMk cId="3259203359" sldId="342"/>
            <ac:spMk id="5" creationId="{C3719341-4776-71C2-25B7-17EE84AB7A91}"/>
          </ac:spMkLst>
        </pc:spChg>
      </pc:sldChg>
      <pc:sldChg chg="addSp delSp modSp mod">
        <pc:chgData name="Andrea Marinho" userId="1c7010b0-66dd-405b-a80b-8f79914ea01b" providerId="ADAL" clId="{9A510C79-C3ED-4AA9-9F05-B413D80D1749}" dt="2025-09-19T13:11:43.462" v="11940" actId="20577"/>
        <pc:sldMkLst>
          <pc:docMk/>
          <pc:sldMk cId="751585167" sldId="343"/>
        </pc:sldMkLst>
        <pc:spChg chg="mod">
          <ac:chgData name="Andrea Marinho" userId="1c7010b0-66dd-405b-a80b-8f79914ea01b" providerId="ADAL" clId="{9A510C79-C3ED-4AA9-9F05-B413D80D1749}" dt="2025-09-16T14:58:35.982" v="9990"/>
          <ac:spMkLst>
            <pc:docMk/>
            <pc:sldMk cId="751585167" sldId="343"/>
            <ac:spMk id="4" creationId="{417FA4AD-8575-87F2-BB49-E04CCF5A4ADA}"/>
          </ac:spMkLst>
        </pc:spChg>
        <pc:spChg chg="mod">
          <ac:chgData name="Andrea Marinho" userId="1c7010b0-66dd-405b-a80b-8f79914ea01b" providerId="ADAL" clId="{9A510C79-C3ED-4AA9-9F05-B413D80D1749}" dt="2025-09-16T14:38:34.870" v="9136" actId="790"/>
          <ac:spMkLst>
            <pc:docMk/>
            <pc:sldMk cId="751585167" sldId="343"/>
            <ac:spMk id="7" creationId="{50889C77-993C-FF0D-0D1D-093E483D4B52}"/>
          </ac:spMkLst>
        </pc:spChg>
        <pc:spChg chg="mod">
          <ac:chgData name="Andrea Marinho" userId="1c7010b0-66dd-405b-a80b-8f79914ea01b" providerId="ADAL" clId="{9A510C79-C3ED-4AA9-9F05-B413D80D1749}" dt="2025-09-16T14:38:34.870" v="9136" actId="790"/>
          <ac:spMkLst>
            <pc:docMk/>
            <pc:sldMk cId="751585167" sldId="343"/>
            <ac:spMk id="8" creationId="{264FD067-0DAA-E5EA-9C04-1353FFCADB9B}"/>
          </ac:spMkLst>
        </pc:spChg>
        <pc:spChg chg="mod">
          <ac:chgData name="Andrea Marinho" userId="1c7010b0-66dd-405b-a80b-8f79914ea01b" providerId="ADAL" clId="{9A510C79-C3ED-4AA9-9F05-B413D80D1749}" dt="2025-09-19T13:09:49.894" v="11914" actId="1076"/>
          <ac:spMkLst>
            <pc:docMk/>
            <pc:sldMk cId="751585167" sldId="343"/>
            <ac:spMk id="9" creationId="{D2D3BF8B-0F5F-7945-0AF1-756B539D5B9B}"/>
          </ac:spMkLst>
        </pc:spChg>
        <pc:spChg chg="mod">
          <ac:chgData name="Andrea Marinho" userId="1c7010b0-66dd-405b-a80b-8f79914ea01b" providerId="ADAL" clId="{9A510C79-C3ED-4AA9-9F05-B413D80D1749}" dt="2025-09-19T13:10:02.606" v="11916" actId="1076"/>
          <ac:spMkLst>
            <pc:docMk/>
            <pc:sldMk cId="751585167" sldId="343"/>
            <ac:spMk id="11" creationId="{FBF9F031-45FB-6B2C-FB68-E1D934BE1DCE}"/>
          </ac:spMkLst>
        </pc:spChg>
        <pc:spChg chg="mod">
          <ac:chgData name="Andrea Marinho" userId="1c7010b0-66dd-405b-a80b-8f79914ea01b" providerId="ADAL" clId="{9A510C79-C3ED-4AA9-9F05-B413D80D1749}" dt="2025-09-16T14:39:09.970" v="9151" actId="20577"/>
          <ac:spMkLst>
            <pc:docMk/>
            <pc:sldMk cId="751585167" sldId="343"/>
            <ac:spMk id="12" creationId="{59F02601-DC84-89A8-0E5D-53DCDC14F4F5}"/>
          </ac:spMkLst>
        </pc:spChg>
        <pc:spChg chg="mod">
          <ac:chgData name="Andrea Marinho" userId="1c7010b0-66dd-405b-a80b-8f79914ea01b" providerId="ADAL" clId="{9A510C79-C3ED-4AA9-9F05-B413D80D1749}" dt="2025-09-16T14:38:34.870" v="9136" actId="790"/>
          <ac:spMkLst>
            <pc:docMk/>
            <pc:sldMk cId="751585167" sldId="343"/>
            <ac:spMk id="13" creationId="{E0267BAC-3BBC-33B1-0C78-5B4D8B4D2C17}"/>
          </ac:spMkLst>
        </pc:spChg>
        <pc:spChg chg="mod">
          <ac:chgData name="Andrea Marinho" userId="1c7010b0-66dd-405b-a80b-8f79914ea01b" providerId="ADAL" clId="{9A510C79-C3ED-4AA9-9F05-B413D80D1749}" dt="2025-09-16T14:38:34.870" v="9136" actId="790"/>
          <ac:spMkLst>
            <pc:docMk/>
            <pc:sldMk cId="751585167" sldId="343"/>
            <ac:spMk id="14" creationId="{0AE99D82-7EE7-20FA-BD93-5FB4235857CF}"/>
          </ac:spMkLst>
        </pc:spChg>
        <pc:spChg chg="mod">
          <ac:chgData name="Andrea Marinho" userId="1c7010b0-66dd-405b-a80b-8f79914ea01b" providerId="ADAL" clId="{9A510C79-C3ED-4AA9-9F05-B413D80D1749}" dt="2025-09-16T14:38:34.870" v="9136" actId="790"/>
          <ac:spMkLst>
            <pc:docMk/>
            <pc:sldMk cId="751585167" sldId="343"/>
            <ac:spMk id="15" creationId="{D91F3BAC-E0E2-A9AB-CC56-E83F83C9FC8B}"/>
          </ac:spMkLst>
        </pc:spChg>
        <pc:spChg chg="mod">
          <ac:chgData name="Andrea Marinho" userId="1c7010b0-66dd-405b-a80b-8f79914ea01b" providerId="ADAL" clId="{9A510C79-C3ED-4AA9-9F05-B413D80D1749}" dt="2025-09-16T14:51:56.534" v="9646" actId="1076"/>
          <ac:spMkLst>
            <pc:docMk/>
            <pc:sldMk cId="751585167" sldId="343"/>
            <ac:spMk id="16" creationId="{3FE93167-6607-6D0E-A236-66E5877AB417}"/>
          </ac:spMkLst>
        </pc:spChg>
        <pc:spChg chg="mod">
          <ac:chgData name="Andrea Marinho" userId="1c7010b0-66dd-405b-a80b-8f79914ea01b" providerId="ADAL" clId="{9A510C79-C3ED-4AA9-9F05-B413D80D1749}" dt="2025-09-19T13:11:43.462" v="11940" actId="20577"/>
          <ac:spMkLst>
            <pc:docMk/>
            <pc:sldMk cId="751585167" sldId="343"/>
            <ac:spMk id="17" creationId="{8FA880FD-5F9D-69DB-2D9C-82F9FC4E5ECB}"/>
          </ac:spMkLst>
        </pc:spChg>
        <pc:spChg chg="mod">
          <ac:chgData name="Andrea Marinho" userId="1c7010b0-66dd-405b-a80b-8f79914ea01b" providerId="ADAL" clId="{9A510C79-C3ED-4AA9-9F05-B413D80D1749}" dt="2025-09-19T13:09:36.859" v="11912" actId="1076"/>
          <ac:spMkLst>
            <pc:docMk/>
            <pc:sldMk cId="751585167" sldId="343"/>
            <ac:spMk id="18" creationId="{0699C883-313C-05BB-F378-40C65ED19C8B}"/>
          </ac:spMkLst>
        </pc:spChg>
        <pc:spChg chg="mod">
          <ac:chgData name="Andrea Marinho" userId="1c7010b0-66dd-405b-a80b-8f79914ea01b" providerId="ADAL" clId="{9A510C79-C3ED-4AA9-9F05-B413D80D1749}" dt="2025-09-19T13:11:16.568" v="11927" actId="1076"/>
          <ac:spMkLst>
            <pc:docMk/>
            <pc:sldMk cId="751585167" sldId="343"/>
            <ac:spMk id="40" creationId="{DBB683E4-79B5-EBF7-C17E-E4303AF92AEC}"/>
          </ac:spMkLst>
        </pc:spChg>
        <pc:spChg chg="mod">
          <ac:chgData name="Andrea Marinho" userId="1c7010b0-66dd-405b-a80b-8f79914ea01b" providerId="ADAL" clId="{9A510C79-C3ED-4AA9-9F05-B413D80D1749}" dt="2025-09-16T14:38:34.870" v="9136" actId="790"/>
          <ac:spMkLst>
            <pc:docMk/>
            <pc:sldMk cId="751585167" sldId="343"/>
            <ac:spMk id="41" creationId="{F983E0DB-D2BF-6C4F-41DA-165DD0F156C2}"/>
          </ac:spMkLst>
        </pc:spChg>
        <pc:spChg chg="mod">
          <ac:chgData name="Andrea Marinho" userId="1c7010b0-66dd-405b-a80b-8f79914ea01b" providerId="ADAL" clId="{9A510C79-C3ED-4AA9-9F05-B413D80D1749}" dt="2025-09-19T13:10:59.819" v="11925" actId="20577"/>
          <ac:spMkLst>
            <pc:docMk/>
            <pc:sldMk cId="751585167" sldId="343"/>
            <ac:spMk id="42" creationId="{A82C259F-78C9-45E6-837E-B967F30315A7}"/>
          </ac:spMkLst>
        </pc:spChg>
        <pc:spChg chg="mod">
          <ac:chgData name="Andrea Marinho" userId="1c7010b0-66dd-405b-a80b-8f79914ea01b" providerId="ADAL" clId="{9A510C79-C3ED-4AA9-9F05-B413D80D1749}" dt="2025-09-16T14:38:40.873" v="9137" actId="114"/>
          <ac:spMkLst>
            <pc:docMk/>
            <pc:sldMk cId="751585167" sldId="343"/>
            <ac:spMk id="43" creationId="{2CAB3500-DF95-91B4-6573-C402519F9311}"/>
          </ac:spMkLst>
        </pc:spChg>
      </pc:sldChg>
      <pc:sldChg chg="modSp mod">
        <pc:chgData name="Andrea Marinho" userId="1c7010b0-66dd-405b-a80b-8f79914ea01b" providerId="ADAL" clId="{9A510C79-C3ED-4AA9-9F05-B413D80D1749}" dt="2025-09-19T13:19:37.661" v="12016" actId="20577"/>
        <pc:sldMkLst>
          <pc:docMk/>
          <pc:sldMk cId="3330855007" sldId="345"/>
        </pc:sldMkLst>
        <pc:spChg chg="mod">
          <ac:chgData name="Andrea Marinho" userId="1c7010b0-66dd-405b-a80b-8f79914ea01b" providerId="ADAL" clId="{9A510C79-C3ED-4AA9-9F05-B413D80D1749}" dt="2025-09-16T14:59:55.382" v="10045"/>
          <ac:spMkLst>
            <pc:docMk/>
            <pc:sldMk cId="3330855007" sldId="345"/>
            <ac:spMk id="2" creationId="{ADEA0703-BF56-6E90-1A22-8ECA09097061}"/>
          </ac:spMkLst>
        </pc:spChg>
        <pc:spChg chg="mod">
          <ac:chgData name="Andrea Marinho" userId="1c7010b0-66dd-405b-a80b-8f79914ea01b" providerId="ADAL" clId="{9A510C79-C3ED-4AA9-9F05-B413D80D1749}" dt="2025-09-18T16:25:47.207" v="11019" actId="20577"/>
          <ac:spMkLst>
            <pc:docMk/>
            <pc:sldMk cId="3330855007" sldId="345"/>
            <ac:spMk id="3" creationId="{C06BCE53-AAB8-C433-E0C9-51BF24CD5A2A}"/>
          </ac:spMkLst>
        </pc:spChg>
        <pc:spChg chg="mod">
          <ac:chgData name="Andrea Marinho" userId="1c7010b0-66dd-405b-a80b-8f79914ea01b" providerId="ADAL" clId="{9A510C79-C3ED-4AA9-9F05-B413D80D1749}" dt="2025-09-19T13:15:31.718" v="11994" actId="20577"/>
          <ac:spMkLst>
            <pc:docMk/>
            <pc:sldMk cId="3330855007" sldId="345"/>
            <ac:spMk id="5" creationId="{E13240E4-1BB8-6263-BD7A-BE6E0CE3CE43}"/>
          </ac:spMkLst>
        </pc:spChg>
        <pc:spChg chg="mod">
          <ac:chgData name="Andrea Marinho" userId="1c7010b0-66dd-405b-a80b-8f79914ea01b" providerId="ADAL" clId="{9A510C79-C3ED-4AA9-9F05-B413D80D1749}" dt="2025-09-19T13:19:37.661" v="12016" actId="20577"/>
          <ac:spMkLst>
            <pc:docMk/>
            <pc:sldMk cId="3330855007" sldId="345"/>
            <ac:spMk id="8" creationId="{0FF83692-F406-1839-751F-0EAA3F234EE5}"/>
          </ac:spMkLst>
        </pc:spChg>
      </pc:sldChg>
      <pc:sldChg chg="modSp mod">
        <pc:chgData name="Andrea Marinho" userId="1c7010b0-66dd-405b-a80b-8f79914ea01b" providerId="ADAL" clId="{9A510C79-C3ED-4AA9-9F05-B413D80D1749}" dt="2025-09-19T13:21:48.546" v="12018" actId="20577"/>
        <pc:sldMkLst>
          <pc:docMk/>
          <pc:sldMk cId="230877730" sldId="346"/>
        </pc:sldMkLst>
        <pc:spChg chg="mod">
          <ac:chgData name="Andrea Marinho" userId="1c7010b0-66dd-405b-a80b-8f79914ea01b" providerId="ADAL" clId="{9A510C79-C3ED-4AA9-9F05-B413D80D1749}" dt="2025-09-16T15:08:59.035" v="10359"/>
          <ac:spMkLst>
            <pc:docMk/>
            <pc:sldMk cId="230877730" sldId="346"/>
            <ac:spMk id="2" creationId="{BD78BCB6-D587-1786-9B8B-E44BEB4474C5}"/>
          </ac:spMkLst>
        </pc:spChg>
        <pc:spChg chg="mod">
          <ac:chgData name="Andrea Marinho" userId="1c7010b0-66dd-405b-a80b-8f79914ea01b" providerId="ADAL" clId="{9A510C79-C3ED-4AA9-9F05-B413D80D1749}" dt="2025-09-16T15:13:07.123" v="10606" actId="20577"/>
          <ac:spMkLst>
            <pc:docMk/>
            <pc:sldMk cId="230877730" sldId="346"/>
            <ac:spMk id="3" creationId="{F5D42C3D-A9FE-3843-5372-DCD8D2EE6A30}"/>
          </ac:spMkLst>
        </pc:spChg>
        <pc:spChg chg="mod">
          <ac:chgData name="Andrea Marinho" userId="1c7010b0-66dd-405b-a80b-8f79914ea01b" providerId="ADAL" clId="{9A510C79-C3ED-4AA9-9F05-B413D80D1749}" dt="2025-09-19T13:21:48.546" v="12018" actId="20577"/>
          <ac:spMkLst>
            <pc:docMk/>
            <pc:sldMk cId="230877730" sldId="346"/>
            <ac:spMk id="8" creationId="{B7433C0C-1B69-1FB6-58D1-6450261B1239}"/>
          </ac:spMkLst>
        </pc:spChg>
      </pc:sldChg>
      <pc:sldChg chg="modSp mod">
        <pc:chgData name="Andrea Marinho" userId="1c7010b0-66dd-405b-a80b-8f79914ea01b" providerId="ADAL" clId="{9A510C79-C3ED-4AA9-9F05-B413D80D1749}" dt="2025-09-16T15:11:54.695" v="10510" actId="20577"/>
        <pc:sldMkLst>
          <pc:docMk/>
          <pc:sldMk cId="1003181762" sldId="347"/>
        </pc:sldMkLst>
        <pc:spChg chg="mod">
          <ac:chgData name="Andrea Marinho" userId="1c7010b0-66dd-405b-a80b-8f79914ea01b" providerId="ADAL" clId="{9A510C79-C3ED-4AA9-9F05-B413D80D1749}" dt="2025-09-16T15:11:54.695" v="10510" actId="20577"/>
          <ac:spMkLst>
            <pc:docMk/>
            <pc:sldMk cId="1003181762" sldId="347"/>
            <ac:spMk id="2" creationId="{2A61A6FB-0ED4-50E4-6920-EE65481FA61A}"/>
          </ac:spMkLst>
        </pc:spChg>
      </pc:sldChg>
      <pc:sldChg chg="del">
        <pc:chgData name="Andrea Marinho" userId="1c7010b0-66dd-405b-a80b-8f79914ea01b" providerId="ADAL" clId="{9A510C79-C3ED-4AA9-9F05-B413D80D1749}" dt="2025-09-16T12:55:58.981" v="5644" actId="2696"/>
        <pc:sldMkLst>
          <pc:docMk/>
          <pc:sldMk cId="1546713544" sldId="348"/>
        </pc:sldMkLst>
      </pc:sldChg>
      <pc:sldChg chg="modSp mod">
        <pc:chgData name="Andrea Marinho" userId="1c7010b0-66dd-405b-a80b-8f79914ea01b" providerId="ADAL" clId="{9A510C79-C3ED-4AA9-9F05-B413D80D1749}" dt="2025-09-16T15:12:05.971" v="10529" actId="20577"/>
        <pc:sldMkLst>
          <pc:docMk/>
          <pc:sldMk cId="163154563" sldId="349"/>
        </pc:sldMkLst>
        <pc:spChg chg="mod">
          <ac:chgData name="Andrea Marinho" userId="1c7010b0-66dd-405b-a80b-8f79914ea01b" providerId="ADAL" clId="{9A510C79-C3ED-4AA9-9F05-B413D80D1749}" dt="2025-09-16T15:12:05.971" v="10529" actId="20577"/>
          <ac:spMkLst>
            <pc:docMk/>
            <pc:sldMk cId="163154563" sldId="349"/>
            <ac:spMk id="2" creationId="{5D170BCC-4181-8BB6-B85E-A32591FCBD46}"/>
          </ac:spMkLst>
        </pc:spChg>
      </pc:sldChg>
      <pc:sldChg chg="modSp add del mod">
        <pc:chgData name="Andrea Marinho" userId="1c7010b0-66dd-405b-a80b-8f79914ea01b" providerId="ADAL" clId="{9A510C79-C3ED-4AA9-9F05-B413D80D1749}" dt="2025-09-19T10:17:13.615" v="11408" actId="1076"/>
        <pc:sldMkLst>
          <pc:docMk/>
          <pc:sldMk cId="840020591" sldId="350"/>
        </pc:sldMkLst>
        <pc:spChg chg="mod">
          <ac:chgData name="Andrea Marinho" userId="1c7010b0-66dd-405b-a80b-8f79914ea01b" providerId="ADAL" clId="{9A510C79-C3ED-4AA9-9F05-B413D80D1749}" dt="2025-09-16T13:01:37.171" v="5886" actId="20577"/>
          <ac:spMkLst>
            <pc:docMk/>
            <pc:sldMk cId="840020591" sldId="350"/>
            <ac:spMk id="2" creationId="{06B7915A-4639-F9DC-6695-73932772B0F1}"/>
          </ac:spMkLst>
        </pc:spChg>
        <pc:spChg chg="mod">
          <ac:chgData name="Andrea Marinho" userId="1c7010b0-66dd-405b-a80b-8f79914ea01b" providerId="ADAL" clId="{9A510C79-C3ED-4AA9-9F05-B413D80D1749}" dt="2025-09-19T10:17:13.615" v="11408" actId="1076"/>
          <ac:spMkLst>
            <pc:docMk/>
            <pc:sldMk cId="840020591" sldId="350"/>
            <ac:spMk id="3" creationId="{EC36FD93-0E7E-E1A1-23C1-E1B30798F91B}"/>
          </ac:spMkLst>
        </pc:spChg>
      </pc:sldChg>
      <pc:sldChg chg="modSp del mod">
        <pc:chgData name="Andrea Marinho" userId="1c7010b0-66dd-405b-a80b-8f79914ea01b" providerId="ADAL" clId="{9A510C79-C3ED-4AA9-9F05-B413D80D1749}" dt="2025-09-16T13:30:31.721" v="6439" actId="2696"/>
        <pc:sldMkLst>
          <pc:docMk/>
          <pc:sldMk cId="1426488087" sldId="351"/>
        </pc:sldMkLst>
      </pc:sldChg>
      <pc:sldChg chg="modSp mod modAnim">
        <pc:chgData name="Andrea Marinho" userId="1c7010b0-66dd-405b-a80b-8f79914ea01b" providerId="ADAL" clId="{9A510C79-C3ED-4AA9-9F05-B413D80D1749}" dt="2025-09-19T10:44:29.494" v="11637" actId="20577"/>
        <pc:sldMkLst>
          <pc:docMk/>
          <pc:sldMk cId="3830196166" sldId="352"/>
        </pc:sldMkLst>
        <pc:spChg chg="mod">
          <ac:chgData name="Andrea Marinho" userId="1c7010b0-66dd-405b-a80b-8f79914ea01b" providerId="ADAL" clId="{9A510C79-C3ED-4AA9-9F05-B413D80D1749}" dt="2025-09-16T14:19:23.659" v="8592" actId="20577"/>
          <ac:spMkLst>
            <pc:docMk/>
            <pc:sldMk cId="3830196166" sldId="352"/>
            <ac:spMk id="2" creationId="{105F6B12-5602-47B9-904D-9C674495F3A5}"/>
          </ac:spMkLst>
        </pc:spChg>
        <pc:spChg chg="mod">
          <ac:chgData name="Andrea Marinho" userId="1c7010b0-66dd-405b-a80b-8f79914ea01b" providerId="ADAL" clId="{9A510C79-C3ED-4AA9-9F05-B413D80D1749}" dt="2025-09-19T10:44:29.494" v="11637" actId="20577"/>
          <ac:spMkLst>
            <pc:docMk/>
            <pc:sldMk cId="3830196166" sldId="352"/>
            <ac:spMk id="4" creationId="{2E79F14A-EA28-9528-2253-A5DF81B76F89}"/>
          </ac:spMkLst>
        </pc:spChg>
        <pc:spChg chg="mod">
          <ac:chgData name="Andrea Marinho" userId="1c7010b0-66dd-405b-a80b-8f79914ea01b" providerId="ADAL" clId="{9A510C79-C3ED-4AA9-9F05-B413D80D1749}" dt="2025-09-16T14:08:06.794" v="8089" actId="20577"/>
          <ac:spMkLst>
            <pc:docMk/>
            <pc:sldMk cId="3830196166" sldId="352"/>
            <ac:spMk id="10" creationId="{60D507E0-916E-D742-A3F4-5A60E67CA136}"/>
          </ac:spMkLst>
        </pc:spChg>
        <pc:spChg chg="mod">
          <ac:chgData name="Andrea Marinho" userId="1c7010b0-66dd-405b-a80b-8f79914ea01b" providerId="ADAL" clId="{9A510C79-C3ED-4AA9-9F05-B413D80D1749}" dt="2025-09-16T13:56:22.260" v="7965" actId="20577"/>
          <ac:spMkLst>
            <pc:docMk/>
            <pc:sldMk cId="3830196166" sldId="352"/>
            <ac:spMk id="29" creationId="{448F8D2B-1E58-8280-D083-38C2CFD4B862}"/>
          </ac:spMkLst>
        </pc:spChg>
        <pc:spChg chg="mod">
          <ac:chgData name="Andrea Marinho" userId="1c7010b0-66dd-405b-a80b-8f79914ea01b" providerId="ADAL" clId="{9A510C79-C3ED-4AA9-9F05-B413D80D1749}" dt="2025-09-16T13:56:48.391" v="8045" actId="20577"/>
          <ac:spMkLst>
            <pc:docMk/>
            <pc:sldMk cId="3830196166" sldId="352"/>
            <ac:spMk id="30" creationId="{76C6BD60-2203-6D2B-6956-61435BCB56CD}"/>
          </ac:spMkLst>
        </pc:spChg>
      </pc:sldChg>
      <pc:sldChg chg="modSp mod">
        <pc:chgData name="Andrea Marinho" userId="1c7010b0-66dd-405b-a80b-8f79914ea01b" providerId="ADAL" clId="{9A510C79-C3ED-4AA9-9F05-B413D80D1749}" dt="2025-09-19T10:53:30.532" v="11733" actId="20577"/>
        <pc:sldMkLst>
          <pc:docMk/>
          <pc:sldMk cId="1241021788" sldId="353"/>
        </pc:sldMkLst>
        <pc:spChg chg="mod">
          <ac:chgData name="Andrea Marinho" userId="1c7010b0-66dd-405b-a80b-8f79914ea01b" providerId="ADAL" clId="{9A510C79-C3ED-4AA9-9F05-B413D80D1749}" dt="2025-09-16T14:20:38.053" v="8663"/>
          <ac:spMkLst>
            <pc:docMk/>
            <pc:sldMk cId="1241021788" sldId="353"/>
            <ac:spMk id="2" creationId="{68B5314A-A41C-77E4-33CA-C12DE5B52300}"/>
          </ac:spMkLst>
        </pc:spChg>
        <pc:spChg chg="mod">
          <ac:chgData name="Andrea Marinho" userId="1c7010b0-66dd-405b-a80b-8f79914ea01b" providerId="ADAL" clId="{9A510C79-C3ED-4AA9-9F05-B413D80D1749}" dt="2025-09-19T10:53:30.532" v="11733" actId="20577"/>
          <ac:spMkLst>
            <pc:docMk/>
            <pc:sldMk cId="1241021788" sldId="353"/>
            <ac:spMk id="4" creationId="{57784147-3B86-47E1-66C9-AE5F7AB900D0}"/>
          </ac:spMkLst>
        </pc:spChg>
        <pc:spChg chg="mod">
          <ac:chgData name="Andrea Marinho" userId="1c7010b0-66dd-405b-a80b-8f79914ea01b" providerId="ADAL" clId="{9A510C79-C3ED-4AA9-9F05-B413D80D1749}" dt="2025-09-16T14:21:50.400" v="8760" actId="20577"/>
          <ac:spMkLst>
            <pc:docMk/>
            <pc:sldMk cId="1241021788" sldId="353"/>
            <ac:spMk id="7" creationId="{8DC5DE18-8977-F9D4-E69D-F9CF3A42175C}"/>
          </ac:spMkLst>
        </pc:spChg>
      </pc:sldChg>
      <pc:sldChg chg="modSp mod">
        <pc:chgData name="Andrea Marinho" userId="1c7010b0-66dd-405b-a80b-8f79914ea01b" providerId="ADAL" clId="{9A510C79-C3ED-4AA9-9F05-B413D80D1749}" dt="2025-09-19T13:22:44.365" v="12020" actId="20577"/>
        <pc:sldMkLst>
          <pc:docMk/>
          <pc:sldMk cId="351793021" sldId="354"/>
        </pc:sldMkLst>
        <pc:spChg chg="mod">
          <ac:chgData name="Andrea Marinho" userId="1c7010b0-66dd-405b-a80b-8f79914ea01b" providerId="ADAL" clId="{9A510C79-C3ED-4AA9-9F05-B413D80D1749}" dt="2025-09-16T15:09:13.270" v="10398"/>
          <ac:spMkLst>
            <pc:docMk/>
            <pc:sldMk cId="351793021" sldId="354"/>
            <ac:spMk id="2" creationId="{AFB02463-3BC9-B43B-5E2F-D40E89B0A030}"/>
          </ac:spMkLst>
        </pc:spChg>
        <pc:spChg chg="mod">
          <ac:chgData name="Andrea Marinho" userId="1c7010b0-66dd-405b-a80b-8f79914ea01b" providerId="ADAL" clId="{9A510C79-C3ED-4AA9-9F05-B413D80D1749}" dt="2025-09-16T15:09:50.904" v="10455" actId="20577"/>
          <ac:spMkLst>
            <pc:docMk/>
            <pc:sldMk cId="351793021" sldId="354"/>
            <ac:spMk id="6" creationId="{EE6F93DA-22EB-1F5F-2DB7-1E4691FC8D45}"/>
          </ac:spMkLst>
        </pc:spChg>
        <pc:spChg chg="mod">
          <ac:chgData name="Andrea Marinho" userId="1c7010b0-66dd-405b-a80b-8f79914ea01b" providerId="ADAL" clId="{9A510C79-C3ED-4AA9-9F05-B413D80D1749}" dt="2025-09-19T13:22:44.365" v="12020" actId="20577"/>
          <ac:spMkLst>
            <pc:docMk/>
            <pc:sldMk cId="351793021" sldId="354"/>
            <ac:spMk id="7" creationId="{30FACC51-0DD0-613E-51C3-C7E9D379A361}"/>
          </ac:spMkLst>
        </pc:spChg>
      </pc:sldChg>
      <pc:sldChg chg="addSp delSp modSp mod">
        <pc:chgData name="Andrea Marinho" userId="1c7010b0-66dd-405b-a80b-8f79914ea01b" providerId="ADAL" clId="{9A510C79-C3ED-4AA9-9F05-B413D80D1749}" dt="2025-09-19T10:58:05.140" v="11785" actId="20577"/>
        <pc:sldMkLst>
          <pc:docMk/>
          <pc:sldMk cId="3816782109" sldId="356"/>
        </pc:sldMkLst>
        <pc:spChg chg="mod">
          <ac:chgData name="Andrea Marinho" userId="1c7010b0-66dd-405b-a80b-8f79914ea01b" providerId="ADAL" clId="{9A510C79-C3ED-4AA9-9F05-B413D80D1749}" dt="2025-09-19T10:54:46.986" v="11741" actId="1076"/>
          <ac:spMkLst>
            <pc:docMk/>
            <pc:sldMk cId="3816782109" sldId="356"/>
            <ac:spMk id="3" creationId="{BFDC4054-6A6C-A456-D4A1-CFC41EE3566F}"/>
          </ac:spMkLst>
        </pc:spChg>
        <pc:spChg chg="mod">
          <ac:chgData name="Andrea Marinho" userId="1c7010b0-66dd-405b-a80b-8f79914ea01b" providerId="ADAL" clId="{9A510C79-C3ED-4AA9-9F05-B413D80D1749}" dt="2025-09-16T14:26:19.803" v="8850" actId="255"/>
          <ac:spMkLst>
            <pc:docMk/>
            <pc:sldMk cId="3816782109" sldId="356"/>
            <ac:spMk id="4" creationId="{E5B13BC1-AC54-9696-9B74-2B62DBE7A60A}"/>
          </ac:spMkLst>
        </pc:spChg>
        <pc:spChg chg="mod">
          <ac:chgData name="Andrea Marinho" userId="1c7010b0-66dd-405b-a80b-8f79914ea01b" providerId="ADAL" clId="{9A510C79-C3ED-4AA9-9F05-B413D80D1749}" dt="2025-09-16T14:28:53.004" v="8903" actId="20577"/>
          <ac:spMkLst>
            <pc:docMk/>
            <pc:sldMk cId="3816782109" sldId="356"/>
            <ac:spMk id="5" creationId="{6F007FE0-71D6-71F3-474C-0DFB2B02393F}"/>
          </ac:spMkLst>
        </pc:spChg>
        <pc:spChg chg="mod">
          <ac:chgData name="Andrea Marinho" userId="1c7010b0-66dd-405b-a80b-8f79914ea01b" providerId="ADAL" clId="{9A510C79-C3ED-4AA9-9F05-B413D80D1749}" dt="2025-09-16T14:27:10.814" v="8866" actId="1076"/>
          <ac:spMkLst>
            <pc:docMk/>
            <pc:sldMk cId="3816782109" sldId="356"/>
            <ac:spMk id="6" creationId="{09D419B6-9EC7-B6D1-F10B-69F32F3CC6AA}"/>
          </ac:spMkLst>
        </pc:spChg>
        <pc:spChg chg="mod">
          <ac:chgData name="Andrea Marinho" userId="1c7010b0-66dd-405b-a80b-8f79914ea01b" providerId="ADAL" clId="{9A510C79-C3ED-4AA9-9F05-B413D80D1749}" dt="2025-09-19T10:55:36.143" v="11744" actId="20577"/>
          <ac:spMkLst>
            <pc:docMk/>
            <pc:sldMk cId="3816782109" sldId="356"/>
            <ac:spMk id="9" creationId="{D2FAA255-FC4E-974D-3FD7-8E528DB32BEC}"/>
          </ac:spMkLst>
        </pc:spChg>
        <pc:spChg chg="mod">
          <ac:chgData name="Andrea Marinho" userId="1c7010b0-66dd-405b-a80b-8f79914ea01b" providerId="ADAL" clId="{9A510C79-C3ED-4AA9-9F05-B413D80D1749}" dt="2025-09-19T10:56:02.946" v="11761" actId="1076"/>
          <ac:spMkLst>
            <pc:docMk/>
            <pc:sldMk cId="3816782109" sldId="356"/>
            <ac:spMk id="11" creationId="{6E7DDF30-A83F-F4F8-8045-0C3F8426EF44}"/>
          </ac:spMkLst>
        </pc:spChg>
        <pc:spChg chg="mod">
          <ac:chgData name="Andrea Marinho" userId="1c7010b0-66dd-405b-a80b-8f79914ea01b" providerId="ADAL" clId="{9A510C79-C3ED-4AA9-9F05-B413D80D1749}" dt="2025-09-19T10:54:16.089" v="11737" actId="14100"/>
          <ac:spMkLst>
            <pc:docMk/>
            <pc:sldMk cId="3816782109" sldId="356"/>
            <ac:spMk id="12" creationId="{C38387D8-D648-71CF-92DC-1122CDCA549D}"/>
          </ac:spMkLst>
        </pc:spChg>
        <pc:spChg chg="mod">
          <ac:chgData name="Andrea Marinho" userId="1c7010b0-66dd-405b-a80b-8f79914ea01b" providerId="ADAL" clId="{9A510C79-C3ED-4AA9-9F05-B413D80D1749}" dt="2025-09-16T14:34:51.557" v="9070" actId="20577"/>
          <ac:spMkLst>
            <pc:docMk/>
            <pc:sldMk cId="3816782109" sldId="356"/>
            <ac:spMk id="17" creationId="{A2A8C5E2-E762-65B7-9B51-0CC6D977EC00}"/>
          </ac:spMkLst>
        </pc:spChg>
        <pc:spChg chg="mod">
          <ac:chgData name="Andrea Marinho" userId="1c7010b0-66dd-405b-a80b-8f79914ea01b" providerId="ADAL" clId="{9A510C79-C3ED-4AA9-9F05-B413D80D1749}" dt="2025-09-16T14:35:58.025" v="9075" actId="20577"/>
          <ac:spMkLst>
            <pc:docMk/>
            <pc:sldMk cId="3816782109" sldId="356"/>
            <ac:spMk id="18" creationId="{37570093-4E68-1322-D5B5-25FDFA9B064F}"/>
          </ac:spMkLst>
        </pc:spChg>
        <pc:spChg chg="add mod">
          <ac:chgData name="Andrea Marinho" userId="1c7010b0-66dd-405b-a80b-8f79914ea01b" providerId="ADAL" clId="{9A510C79-C3ED-4AA9-9F05-B413D80D1749}" dt="2025-09-16T14:35:11.801" v="9074" actId="1076"/>
          <ac:spMkLst>
            <pc:docMk/>
            <pc:sldMk cId="3816782109" sldId="356"/>
            <ac:spMk id="25" creationId="{58CE782D-BC86-5AEF-B778-11DD8622E723}"/>
          </ac:spMkLst>
        </pc:spChg>
        <pc:spChg chg="add mod">
          <ac:chgData name="Andrea Marinho" userId="1c7010b0-66dd-405b-a80b-8f79914ea01b" providerId="ADAL" clId="{9A510C79-C3ED-4AA9-9F05-B413D80D1749}" dt="2025-09-16T14:36:37.419" v="9096" actId="20577"/>
          <ac:spMkLst>
            <pc:docMk/>
            <pc:sldMk cId="3816782109" sldId="356"/>
            <ac:spMk id="27" creationId="{0BAF0D98-E7D1-BAE9-3E71-6D23673CE22D}"/>
          </ac:spMkLst>
        </pc:spChg>
        <pc:spChg chg="mod">
          <ac:chgData name="Andrea Marinho" userId="1c7010b0-66dd-405b-a80b-8f79914ea01b" providerId="ADAL" clId="{9A510C79-C3ED-4AA9-9F05-B413D80D1749}" dt="2025-09-19T10:56:41.047" v="11769" actId="14100"/>
          <ac:spMkLst>
            <pc:docMk/>
            <pc:sldMk cId="3816782109" sldId="356"/>
            <ac:spMk id="40" creationId="{D0B8B778-172F-463B-6FDA-272A159F9C9F}"/>
          </ac:spMkLst>
        </pc:spChg>
        <pc:spChg chg="mod">
          <ac:chgData name="Andrea Marinho" userId="1c7010b0-66dd-405b-a80b-8f79914ea01b" providerId="ADAL" clId="{9A510C79-C3ED-4AA9-9F05-B413D80D1749}" dt="2025-09-19T10:58:05.140" v="11785" actId="20577"/>
          <ac:spMkLst>
            <pc:docMk/>
            <pc:sldMk cId="3816782109" sldId="356"/>
            <ac:spMk id="42" creationId="{2702F810-636E-71A8-5745-5A87F773FFCF}"/>
          </ac:spMkLst>
        </pc:spChg>
      </pc:sldChg>
      <pc:sldChg chg="addSp modSp mod">
        <pc:chgData name="Andrea Marinho" userId="1c7010b0-66dd-405b-a80b-8f79914ea01b" providerId="ADAL" clId="{9A510C79-C3ED-4AA9-9F05-B413D80D1749}" dt="2025-09-19T13:14:56.639" v="11985" actId="20577"/>
        <pc:sldMkLst>
          <pc:docMk/>
          <pc:sldMk cId="4012994621" sldId="357"/>
        </pc:sldMkLst>
        <pc:spChg chg="mod">
          <ac:chgData name="Andrea Marinho" userId="1c7010b0-66dd-405b-a80b-8f79914ea01b" providerId="ADAL" clId="{9A510C79-C3ED-4AA9-9F05-B413D80D1749}" dt="2025-09-19T13:14:22.921" v="11972" actId="1076"/>
          <ac:spMkLst>
            <pc:docMk/>
            <pc:sldMk cId="4012994621" sldId="357"/>
            <ac:spMk id="2" creationId="{5328A4A2-5B49-08A9-8D45-A11CE2B673BC}"/>
          </ac:spMkLst>
        </pc:spChg>
        <pc:spChg chg="mod">
          <ac:chgData name="Andrea Marinho" userId="1c7010b0-66dd-405b-a80b-8f79914ea01b" providerId="ADAL" clId="{9A510C79-C3ED-4AA9-9F05-B413D80D1749}" dt="2025-09-19T13:14:41.933" v="11984" actId="20577"/>
          <ac:spMkLst>
            <pc:docMk/>
            <pc:sldMk cId="4012994621" sldId="357"/>
            <ac:spMk id="3" creationId="{94AB0F99-64CF-C917-0647-F2D0CC6EEFE5}"/>
          </ac:spMkLst>
        </pc:spChg>
        <pc:spChg chg="mod">
          <ac:chgData name="Andrea Marinho" userId="1c7010b0-66dd-405b-a80b-8f79914ea01b" providerId="ADAL" clId="{9A510C79-C3ED-4AA9-9F05-B413D80D1749}" dt="2025-09-16T14:58:49.046" v="10041"/>
          <ac:spMkLst>
            <pc:docMk/>
            <pc:sldMk cId="4012994621" sldId="357"/>
            <ac:spMk id="4" creationId="{09477BFD-5423-DA0B-F582-9ECC94D0488A}"/>
          </ac:spMkLst>
        </pc:spChg>
        <pc:spChg chg="mod">
          <ac:chgData name="Andrea Marinho" userId="1c7010b0-66dd-405b-a80b-8f79914ea01b" providerId="ADAL" clId="{9A510C79-C3ED-4AA9-9F05-B413D80D1749}" dt="2025-09-16T14:54:08.728" v="9669" actId="20577"/>
          <ac:spMkLst>
            <pc:docMk/>
            <pc:sldMk cId="4012994621" sldId="357"/>
            <ac:spMk id="9" creationId="{578D0C36-1F8A-3369-20F1-7A8A850B2BF9}"/>
          </ac:spMkLst>
        </pc:spChg>
        <pc:spChg chg="add mod">
          <ac:chgData name="Andrea Marinho" userId="1c7010b0-66dd-405b-a80b-8f79914ea01b" providerId="ADAL" clId="{9A510C79-C3ED-4AA9-9F05-B413D80D1749}" dt="2025-09-19T13:13:44.429" v="11953" actId="20577"/>
          <ac:spMkLst>
            <pc:docMk/>
            <pc:sldMk cId="4012994621" sldId="357"/>
            <ac:spMk id="11" creationId="{FD642350-F077-792D-1C74-A7C76736CEB8}"/>
          </ac:spMkLst>
        </pc:spChg>
        <pc:spChg chg="mod">
          <ac:chgData name="Andrea Marinho" userId="1c7010b0-66dd-405b-a80b-8f79914ea01b" providerId="ADAL" clId="{9A510C79-C3ED-4AA9-9F05-B413D80D1749}" dt="2025-09-19T13:14:56.639" v="11985" actId="20577"/>
          <ac:spMkLst>
            <pc:docMk/>
            <pc:sldMk cId="4012994621" sldId="357"/>
            <ac:spMk id="40" creationId="{B9BD8E1D-4FEC-BDB0-EFA7-9FBEECD16286}"/>
          </ac:spMkLst>
        </pc:spChg>
      </pc:sldChg>
      <pc:sldChg chg="modSp add mod">
        <pc:chgData name="Andrea Marinho" userId="1c7010b0-66dd-405b-a80b-8f79914ea01b" providerId="ADAL" clId="{9A510C79-C3ED-4AA9-9F05-B413D80D1749}" dt="2025-09-19T09:43:54.669" v="11162" actId="20577"/>
        <pc:sldMkLst>
          <pc:docMk/>
          <pc:sldMk cId="3280892851" sldId="358"/>
        </pc:sldMkLst>
        <pc:spChg chg="mod">
          <ac:chgData name="Andrea Marinho" userId="1c7010b0-66dd-405b-a80b-8f79914ea01b" providerId="ADAL" clId="{9A510C79-C3ED-4AA9-9F05-B413D80D1749}" dt="2025-09-19T09:43:54.669" v="11162" actId="20577"/>
          <ac:spMkLst>
            <pc:docMk/>
            <pc:sldMk cId="3280892851" sldId="358"/>
            <ac:spMk id="2" creationId="{7DF11EE1-1403-19BF-4784-B0FFB3E91481}"/>
          </ac:spMkLst>
        </pc:spChg>
      </pc:sldChg>
      <pc:sldChg chg="addSp delSp modSp add mod">
        <pc:chgData name="Andrea Marinho" userId="1c7010b0-66dd-405b-a80b-8f79914ea01b" providerId="ADAL" clId="{9A510C79-C3ED-4AA9-9F05-B413D80D1749}" dt="2025-09-19T09:54:12.771" v="11273" actId="20577"/>
        <pc:sldMkLst>
          <pc:docMk/>
          <pc:sldMk cId="230825024" sldId="359"/>
        </pc:sldMkLst>
        <pc:spChg chg="add mod">
          <ac:chgData name="Andrea Marinho" userId="1c7010b0-66dd-405b-a80b-8f79914ea01b" providerId="ADAL" clId="{9A510C79-C3ED-4AA9-9F05-B413D80D1749}" dt="2025-09-19T09:52:04.569" v="11244" actId="1076"/>
          <ac:spMkLst>
            <pc:docMk/>
            <pc:sldMk cId="230825024" sldId="359"/>
            <ac:spMk id="3" creationId="{FB595444-2DD7-3633-6EBF-44AA46B7C433}"/>
          </ac:spMkLst>
        </pc:spChg>
        <pc:spChg chg="mod">
          <ac:chgData name="Andrea Marinho" userId="1c7010b0-66dd-405b-a80b-8f79914ea01b" providerId="ADAL" clId="{9A510C79-C3ED-4AA9-9F05-B413D80D1749}" dt="2025-09-19T09:54:12.771" v="11273" actId="20577"/>
          <ac:spMkLst>
            <pc:docMk/>
            <pc:sldMk cId="230825024" sldId="359"/>
            <ac:spMk id="9" creationId="{79019818-3A34-E12D-9FFC-5FE9869183B4}"/>
          </ac:spMkLst>
        </pc:spChg>
      </pc:sldChg>
      <pc:sldChg chg="addSp delSp modSp add mod">
        <pc:chgData name="Andrea Marinho" userId="1c7010b0-66dd-405b-a80b-8f79914ea01b" providerId="ADAL" clId="{9A510C79-C3ED-4AA9-9F05-B413D80D1749}" dt="2025-09-19T10:02:44.219" v="11366" actId="20577"/>
        <pc:sldMkLst>
          <pc:docMk/>
          <pc:sldMk cId="2379029825" sldId="360"/>
        </pc:sldMkLst>
        <pc:spChg chg="add mod">
          <ac:chgData name="Andrea Marinho" userId="1c7010b0-66dd-405b-a80b-8f79914ea01b" providerId="ADAL" clId="{9A510C79-C3ED-4AA9-9F05-B413D80D1749}" dt="2025-09-19T09:58:05.954" v="11304" actId="1076"/>
          <ac:spMkLst>
            <pc:docMk/>
            <pc:sldMk cId="2379029825" sldId="360"/>
            <ac:spMk id="2" creationId="{11011141-009A-9531-DFC8-2AA5E7C9D937}"/>
          </ac:spMkLst>
        </pc:spChg>
        <pc:spChg chg="mod">
          <ac:chgData name="Andrea Marinho" userId="1c7010b0-66dd-405b-a80b-8f79914ea01b" providerId="ADAL" clId="{9A510C79-C3ED-4AA9-9F05-B413D80D1749}" dt="2025-09-19T10:01:44.005" v="11365" actId="14100"/>
          <ac:spMkLst>
            <pc:docMk/>
            <pc:sldMk cId="2379029825" sldId="360"/>
            <ac:spMk id="4" creationId="{8B560FAB-D81A-A80E-9A3D-20504B63D8F0}"/>
          </ac:spMkLst>
        </pc:spChg>
        <pc:spChg chg="mod">
          <ac:chgData name="Andrea Marinho" userId="1c7010b0-66dd-405b-a80b-8f79914ea01b" providerId="ADAL" clId="{9A510C79-C3ED-4AA9-9F05-B413D80D1749}" dt="2025-09-19T10:02:44.219" v="11366" actId="20577"/>
          <ac:spMkLst>
            <pc:docMk/>
            <pc:sldMk cId="2379029825" sldId="360"/>
            <ac:spMk id="16" creationId="{5BA168E1-4EE5-C1E1-D757-22E4C971B06E}"/>
          </ac:spMkLst>
        </pc:spChg>
        <pc:graphicFrameChg chg="mod modGraphic">
          <ac:chgData name="Andrea Marinho" userId="1c7010b0-66dd-405b-a80b-8f79914ea01b" providerId="ADAL" clId="{9A510C79-C3ED-4AA9-9F05-B413D80D1749}" dt="2025-09-19T10:01:30.575" v="11364"/>
          <ac:graphicFrameMkLst>
            <pc:docMk/>
            <pc:sldMk cId="2379029825" sldId="360"/>
            <ac:graphicFrameMk id="15" creationId="{FEA085C1-3A85-7F7B-E3C7-8C8DF534C03D}"/>
          </ac:graphicFrameMkLst>
        </pc:graphicFrameChg>
      </pc:sldChg>
      <pc:sldChg chg="modSp add mod">
        <pc:chgData name="Andrea Marinho" userId="1c7010b0-66dd-405b-a80b-8f79914ea01b" providerId="ADAL" clId="{9A510C79-C3ED-4AA9-9F05-B413D80D1749}" dt="2025-09-19T10:20:52.126" v="11486" actId="20577"/>
        <pc:sldMkLst>
          <pc:docMk/>
          <pc:sldMk cId="2796617454" sldId="361"/>
        </pc:sldMkLst>
        <pc:spChg chg="mod">
          <ac:chgData name="Andrea Marinho" userId="1c7010b0-66dd-405b-a80b-8f79914ea01b" providerId="ADAL" clId="{9A510C79-C3ED-4AA9-9F05-B413D80D1749}" dt="2025-09-18T16:10:15.018" v="11003" actId="14100"/>
          <ac:spMkLst>
            <pc:docMk/>
            <pc:sldMk cId="2796617454" sldId="361"/>
            <ac:spMk id="2" creationId="{A13D8A16-185D-00B5-F563-C4F5CFC1AEC6}"/>
          </ac:spMkLst>
        </pc:spChg>
        <pc:spChg chg="mod">
          <ac:chgData name="Andrea Marinho" userId="1c7010b0-66dd-405b-a80b-8f79914ea01b" providerId="ADAL" clId="{9A510C79-C3ED-4AA9-9F05-B413D80D1749}" dt="2025-09-16T13:12:24.145" v="6145" actId="790"/>
          <ac:spMkLst>
            <pc:docMk/>
            <pc:sldMk cId="2796617454" sldId="361"/>
            <ac:spMk id="5" creationId="{819FF6FB-8FA0-81E9-2D9B-411FDD933B0C}"/>
          </ac:spMkLst>
        </pc:spChg>
        <pc:spChg chg="mod">
          <ac:chgData name="Andrea Marinho" userId="1c7010b0-66dd-405b-a80b-8f79914ea01b" providerId="ADAL" clId="{9A510C79-C3ED-4AA9-9F05-B413D80D1749}" dt="2025-09-19T10:19:51.486" v="11478" actId="20577"/>
          <ac:spMkLst>
            <pc:docMk/>
            <pc:sldMk cId="2796617454" sldId="361"/>
            <ac:spMk id="12" creationId="{85AD484A-1070-5E18-D79C-37B4C5E2D672}"/>
          </ac:spMkLst>
        </pc:spChg>
        <pc:spChg chg="mod">
          <ac:chgData name="Andrea Marinho" userId="1c7010b0-66dd-405b-a80b-8f79914ea01b" providerId="ADAL" clId="{9A510C79-C3ED-4AA9-9F05-B413D80D1749}" dt="2025-09-16T13:12:24.145" v="6145" actId="790"/>
          <ac:spMkLst>
            <pc:docMk/>
            <pc:sldMk cId="2796617454" sldId="361"/>
            <ac:spMk id="13" creationId="{F444E176-67B8-6309-48B9-BE00D3A19648}"/>
          </ac:spMkLst>
        </pc:spChg>
        <pc:spChg chg="mod">
          <ac:chgData name="Andrea Marinho" userId="1c7010b0-66dd-405b-a80b-8f79914ea01b" providerId="ADAL" clId="{9A510C79-C3ED-4AA9-9F05-B413D80D1749}" dt="2025-09-19T10:20:52.126" v="11486" actId="20577"/>
          <ac:spMkLst>
            <pc:docMk/>
            <pc:sldMk cId="2796617454" sldId="361"/>
            <ac:spMk id="14" creationId="{B5FEC684-96C5-A3EB-201B-715A28BED408}"/>
          </ac:spMkLst>
        </pc:spChg>
      </pc:sldChg>
      <pc:sldChg chg="modSp add del mod">
        <pc:chgData name="Andrea Marinho" userId="1c7010b0-66dd-405b-a80b-8f79914ea01b" providerId="ADAL" clId="{9A510C79-C3ED-4AA9-9F05-B413D80D1749}" dt="2025-09-16T13:05:09.020" v="5977" actId="2696"/>
        <pc:sldMkLst>
          <pc:docMk/>
          <pc:sldMk cId="3317321418" sldId="361"/>
        </pc:sldMkLst>
      </pc:sldChg>
      <pc:sldChg chg="modSp add mod">
        <pc:chgData name="Andrea Marinho" userId="1c7010b0-66dd-405b-a80b-8f79914ea01b" providerId="ADAL" clId="{9A510C79-C3ED-4AA9-9F05-B413D80D1749}" dt="2025-09-19T10:22:08.437" v="11498" actId="20577"/>
        <pc:sldMkLst>
          <pc:docMk/>
          <pc:sldMk cId="325807507" sldId="362"/>
        </pc:sldMkLst>
        <pc:spChg chg="mod">
          <ac:chgData name="Andrea Marinho" userId="1c7010b0-66dd-405b-a80b-8f79914ea01b" providerId="ADAL" clId="{9A510C79-C3ED-4AA9-9F05-B413D80D1749}" dt="2025-09-18T16:11:47.636" v="11014" actId="20577"/>
          <ac:spMkLst>
            <pc:docMk/>
            <pc:sldMk cId="325807507" sldId="362"/>
            <ac:spMk id="2" creationId="{15105B91-F83C-AD43-1BCE-5889FA6BD6F2}"/>
          </ac:spMkLst>
        </pc:spChg>
        <pc:spChg chg="mod">
          <ac:chgData name="Andrea Marinho" userId="1c7010b0-66dd-405b-a80b-8f79914ea01b" providerId="ADAL" clId="{9A510C79-C3ED-4AA9-9F05-B413D80D1749}" dt="2025-09-19T10:22:08.437" v="11498" actId="20577"/>
          <ac:spMkLst>
            <pc:docMk/>
            <pc:sldMk cId="325807507" sldId="362"/>
            <ac:spMk id="17" creationId="{C2A5DA81-63C4-4A51-BEDA-7D5052CB5907}"/>
          </ac:spMkLst>
        </pc:spChg>
        <pc:spChg chg="mod">
          <ac:chgData name="Andrea Marinho" userId="1c7010b0-66dd-405b-a80b-8f79914ea01b" providerId="ADAL" clId="{9A510C79-C3ED-4AA9-9F05-B413D80D1749}" dt="2025-09-16T13:18:30.062" v="6274" actId="20577"/>
          <ac:spMkLst>
            <pc:docMk/>
            <pc:sldMk cId="325807507" sldId="362"/>
            <ac:spMk id="18" creationId="{2FDD0081-103E-3E7E-18CE-CC577BC1709F}"/>
          </ac:spMkLst>
        </pc:spChg>
        <pc:spChg chg="mod">
          <ac:chgData name="Andrea Marinho" userId="1c7010b0-66dd-405b-a80b-8f79914ea01b" providerId="ADAL" clId="{9A510C79-C3ED-4AA9-9F05-B413D80D1749}" dt="2025-09-16T13:18:43.274" v="6275" actId="20577"/>
          <ac:spMkLst>
            <pc:docMk/>
            <pc:sldMk cId="325807507" sldId="362"/>
            <ac:spMk id="19" creationId="{B1B99AE3-ABE3-12EA-7962-336FE994E299}"/>
          </ac:spMkLst>
        </pc:spChg>
        <pc:spChg chg="mod">
          <ac:chgData name="Andrea Marinho" userId="1c7010b0-66dd-405b-a80b-8f79914ea01b" providerId="ADAL" clId="{9A510C79-C3ED-4AA9-9F05-B413D80D1749}" dt="2025-09-16T13:17:04.180" v="6264" actId="20577"/>
          <ac:spMkLst>
            <pc:docMk/>
            <pc:sldMk cId="325807507" sldId="362"/>
            <ac:spMk id="20" creationId="{EABD1822-0C0F-A328-CBF1-FAB69491D6D9}"/>
          </ac:spMkLst>
        </pc:spChg>
        <pc:spChg chg="mod">
          <ac:chgData name="Andrea Marinho" userId="1c7010b0-66dd-405b-a80b-8f79914ea01b" providerId="ADAL" clId="{9A510C79-C3ED-4AA9-9F05-B413D80D1749}" dt="2025-09-16T13:18:54.149" v="6276" actId="20577"/>
          <ac:spMkLst>
            <pc:docMk/>
            <pc:sldMk cId="325807507" sldId="362"/>
            <ac:spMk id="22" creationId="{29569CCA-EF0B-6863-6D0B-AEFFA8B896E2}"/>
          </ac:spMkLst>
        </pc:spChg>
      </pc:sldChg>
      <pc:sldChg chg="modSp add mod">
        <pc:chgData name="Andrea Marinho" userId="1c7010b0-66dd-405b-a80b-8f79914ea01b" providerId="ADAL" clId="{9A510C79-C3ED-4AA9-9F05-B413D80D1749}" dt="2025-09-19T10:40:30.810" v="11594" actId="20577"/>
        <pc:sldMkLst>
          <pc:docMk/>
          <pc:sldMk cId="2141337609" sldId="363"/>
        </pc:sldMkLst>
        <pc:spChg chg="mod">
          <ac:chgData name="Andrea Marinho" userId="1c7010b0-66dd-405b-a80b-8f79914ea01b" providerId="ADAL" clId="{9A510C79-C3ED-4AA9-9F05-B413D80D1749}" dt="2025-09-19T10:35:58.927" v="11512" actId="790"/>
          <ac:spMkLst>
            <pc:docMk/>
            <pc:sldMk cId="2141337609" sldId="363"/>
            <ac:spMk id="2" creationId="{8C80D992-69D0-A858-00BA-514B3B8DD7A1}"/>
          </ac:spMkLst>
        </pc:spChg>
        <pc:spChg chg="mod">
          <ac:chgData name="Andrea Marinho" userId="1c7010b0-66dd-405b-a80b-8f79914ea01b" providerId="ADAL" clId="{9A510C79-C3ED-4AA9-9F05-B413D80D1749}" dt="2025-09-19T10:35:58.927" v="11512" actId="790"/>
          <ac:spMkLst>
            <pc:docMk/>
            <pc:sldMk cId="2141337609" sldId="363"/>
            <ac:spMk id="3" creationId="{01FCF18B-71B5-A12C-3478-742442920D90}"/>
          </ac:spMkLst>
        </pc:spChg>
        <pc:spChg chg="mod">
          <ac:chgData name="Andrea Marinho" userId="1c7010b0-66dd-405b-a80b-8f79914ea01b" providerId="ADAL" clId="{9A510C79-C3ED-4AA9-9F05-B413D80D1749}" dt="2025-09-16T13:20:31.723" v="6298" actId="20577"/>
          <ac:spMkLst>
            <pc:docMk/>
            <pc:sldMk cId="2141337609" sldId="363"/>
            <ac:spMk id="5" creationId="{05922E60-5586-D508-7A6D-6D7F81A9D6E0}"/>
          </ac:spMkLst>
        </pc:spChg>
        <pc:spChg chg="mod">
          <ac:chgData name="Andrea Marinho" userId="1c7010b0-66dd-405b-a80b-8f79914ea01b" providerId="ADAL" clId="{9A510C79-C3ED-4AA9-9F05-B413D80D1749}" dt="2025-09-19T10:35:58.927" v="11512" actId="790"/>
          <ac:spMkLst>
            <pc:docMk/>
            <pc:sldMk cId="2141337609" sldId="363"/>
            <ac:spMk id="7" creationId="{B73D8D31-8524-D21B-F017-D670D2F6C427}"/>
          </ac:spMkLst>
        </pc:spChg>
        <pc:spChg chg="mod">
          <ac:chgData name="Andrea Marinho" userId="1c7010b0-66dd-405b-a80b-8f79914ea01b" providerId="ADAL" clId="{9A510C79-C3ED-4AA9-9F05-B413D80D1749}" dt="2025-09-16T13:20:37.685" v="6304" actId="20577"/>
          <ac:spMkLst>
            <pc:docMk/>
            <pc:sldMk cId="2141337609" sldId="363"/>
            <ac:spMk id="9" creationId="{E4009DCF-BD7C-EC22-B190-FE005E7353FA}"/>
          </ac:spMkLst>
        </pc:spChg>
        <pc:spChg chg="mod">
          <ac:chgData name="Andrea Marinho" userId="1c7010b0-66dd-405b-a80b-8f79914ea01b" providerId="ADAL" clId="{9A510C79-C3ED-4AA9-9F05-B413D80D1749}" dt="2025-09-16T13:20:17.804" v="6286" actId="20577"/>
          <ac:spMkLst>
            <pc:docMk/>
            <pc:sldMk cId="2141337609" sldId="363"/>
            <ac:spMk id="10" creationId="{4F20A8B0-A972-E28A-521C-99AA3EFC7A15}"/>
          </ac:spMkLst>
        </pc:spChg>
        <pc:spChg chg="mod">
          <ac:chgData name="Andrea Marinho" userId="1c7010b0-66dd-405b-a80b-8f79914ea01b" providerId="ADAL" clId="{9A510C79-C3ED-4AA9-9F05-B413D80D1749}" dt="2025-09-19T10:35:58.927" v="11512" actId="790"/>
          <ac:spMkLst>
            <pc:docMk/>
            <pc:sldMk cId="2141337609" sldId="363"/>
            <ac:spMk id="17" creationId="{F3053A7B-7D6C-2018-C954-64DB8F5E17C4}"/>
          </ac:spMkLst>
        </pc:spChg>
        <pc:spChg chg="mod">
          <ac:chgData name="Andrea Marinho" userId="1c7010b0-66dd-405b-a80b-8f79914ea01b" providerId="ADAL" clId="{9A510C79-C3ED-4AA9-9F05-B413D80D1749}" dt="2025-09-19T10:36:28.021" v="11528" actId="20577"/>
          <ac:spMkLst>
            <pc:docMk/>
            <pc:sldMk cId="2141337609" sldId="363"/>
            <ac:spMk id="18" creationId="{136712B7-8BD6-F388-7BCF-D913917B6884}"/>
          </ac:spMkLst>
        </pc:spChg>
        <pc:spChg chg="mod">
          <ac:chgData name="Andrea Marinho" userId="1c7010b0-66dd-405b-a80b-8f79914ea01b" providerId="ADAL" clId="{9A510C79-C3ED-4AA9-9F05-B413D80D1749}" dt="2025-09-19T10:37:48.290" v="11552" actId="1076"/>
          <ac:spMkLst>
            <pc:docMk/>
            <pc:sldMk cId="2141337609" sldId="363"/>
            <ac:spMk id="19" creationId="{4953AB6C-A926-D8B6-379B-AEBC65605B3C}"/>
          </ac:spMkLst>
        </pc:spChg>
        <pc:spChg chg="mod">
          <ac:chgData name="Andrea Marinho" userId="1c7010b0-66dd-405b-a80b-8f79914ea01b" providerId="ADAL" clId="{9A510C79-C3ED-4AA9-9F05-B413D80D1749}" dt="2025-09-19T10:37:42.533" v="11551" actId="1076"/>
          <ac:spMkLst>
            <pc:docMk/>
            <pc:sldMk cId="2141337609" sldId="363"/>
            <ac:spMk id="22" creationId="{D38DE374-1459-5047-E737-DB2A3FA1C4C4}"/>
          </ac:spMkLst>
        </pc:spChg>
        <pc:spChg chg="mod">
          <ac:chgData name="Andrea Marinho" userId="1c7010b0-66dd-405b-a80b-8f79914ea01b" providerId="ADAL" clId="{9A510C79-C3ED-4AA9-9F05-B413D80D1749}" dt="2025-09-16T13:20:50.845" v="6306" actId="20577"/>
          <ac:spMkLst>
            <pc:docMk/>
            <pc:sldMk cId="2141337609" sldId="363"/>
            <ac:spMk id="26" creationId="{27A20071-24D3-7512-01A6-B004281E7E90}"/>
          </ac:spMkLst>
        </pc:spChg>
        <pc:spChg chg="mod">
          <ac:chgData name="Andrea Marinho" userId="1c7010b0-66dd-405b-a80b-8f79914ea01b" providerId="ADAL" clId="{9A510C79-C3ED-4AA9-9F05-B413D80D1749}" dt="2025-09-19T10:35:58.927" v="11512" actId="790"/>
          <ac:spMkLst>
            <pc:docMk/>
            <pc:sldMk cId="2141337609" sldId="363"/>
            <ac:spMk id="28" creationId="{838D304E-0801-A3C1-243D-464ED98D10B9}"/>
          </ac:spMkLst>
        </pc:spChg>
        <pc:spChg chg="mod">
          <ac:chgData name="Andrea Marinho" userId="1c7010b0-66dd-405b-a80b-8f79914ea01b" providerId="ADAL" clId="{9A510C79-C3ED-4AA9-9F05-B413D80D1749}" dt="2025-09-19T10:35:58.927" v="11512" actId="790"/>
          <ac:spMkLst>
            <pc:docMk/>
            <pc:sldMk cId="2141337609" sldId="363"/>
            <ac:spMk id="29" creationId="{E023CBF4-4B9D-6843-756F-079DDA025D36}"/>
          </ac:spMkLst>
        </pc:spChg>
        <pc:spChg chg="mod">
          <ac:chgData name="Andrea Marinho" userId="1c7010b0-66dd-405b-a80b-8f79914ea01b" providerId="ADAL" clId="{9A510C79-C3ED-4AA9-9F05-B413D80D1749}" dt="2025-09-16T13:20:59.401" v="6308" actId="20577"/>
          <ac:spMkLst>
            <pc:docMk/>
            <pc:sldMk cId="2141337609" sldId="363"/>
            <ac:spMk id="31" creationId="{885B8676-5589-161C-5591-407E7356F920}"/>
          </ac:spMkLst>
        </pc:spChg>
        <pc:spChg chg="mod">
          <ac:chgData name="Andrea Marinho" userId="1c7010b0-66dd-405b-a80b-8f79914ea01b" providerId="ADAL" clId="{9A510C79-C3ED-4AA9-9F05-B413D80D1749}" dt="2025-09-16T13:26:12.774" v="6360" actId="20577"/>
          <ac:spMkLst>
            <pc:docMk/>
            <pc:sldMk cId="2141337609" sldId="363"/>
            <ac:spMk id="32" creationId="{2F6CB18E-83A0-8DB4-0A13-E4D5F18889E3}"/>
          </ac:spMkLst>
        </pc:spChg>
        <pc:spChg chg="mod">
          <ac:chgData name="Andrea Marinho" userId="1c7010b0-66dd-405b-a80b-8f79914ea01b" providerId="ADAL" clId="{9A510C79-C3ED-4AA9-9F05-B413D80D1749}" dt="2025-09-19T10:40:30.810" v="11594" actId="20577"/>
          <ac:spMkLst>
            <pc:docMk/>
            <pc:sldMk cId="2141337609" sldId="363"/>
            <ac:spMk id="33" creationId="{7527F58D-8951-767D-66AA-6EEB8CD52B50}"/>
          </ac:spMkLst>
        </pc:spChg>
        <pc:spChg chg="mod">
          <ac:chgData name="Andrea Marinho" userId="1c7010b0-66dd-405b-a80b-8f79914ea01b" providerId="ADAL" clId="{9A510C79-C3ED-4AA9-9F05-B413D80D1749}" dt="2025-09-19T10:39:32.736" v="11576" actId="20577"/>
          <ac:spMkLst>
            <pc:docMk/>
            <pc:sldMk cId="2141337609" sldId="363"/>
            <ac:spMk id="34" creationId="{4AB1CA7A-99CE-D014-55F9-FC421E1AB8EC}"/>
          </ac:spMkLst>
        </pc:spChg>
        <pc:spChg chg="mod">
          <ac:chgData name="Andrea Marinho" userId="1c7010b0-66dd-405b-a80b-8f79914ea01b" providerId="ADAL" clId="{9A510C79-C3ED-4AA9-9F05-B413D80D1749}" dt="2025-09-19T10:38:31.784" v="11572" actId="20577"/>
          <ac:spMkLst>
            <pc:docMk/>
            <pc:sldMk cId="2141337609" sldId="363"/>
            <ac:spMk id="35" creationId="{8D4BE889-8152-3A3C-1592-5DAEA71F1210}"/>
          </ac:spMkLst>
        </pc:spChg>
      </pc:sldChg>
    </pc:docChg>
  </pc:docChgLst>
  <pc:docChgLst>
    <pc:chgData name="pinelopi@when.org.gr" userId="S::pinelopi_when.org.gr#ext#@enspunlpt.onmicrosoft.com::aaaf8eb5-e05b-4f25-9bc5-7529f72f15cc" providerId="AD" clId="Web-{B164AC5F-EBFF-C89B-0CF9-7870EE233FDD}"/>
    <pc:docChg chg="mod">
      <pc:chgData name="pinelopi@when.org.gr" userId="S::pinelopi_when.org.gr#ext#@enspunlpt.onmicrosoft.com::aaaf8eb5-e05b-4f25-9bc5-7529f72f15cc" providerId="AD" clId="Web-{B164AC5F-EBFF-C89B-0CF9-7870EE233FDD}" dt="2025-08-28T10:49:33.333" v="0"/>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lang="el-GR"/>
        </a:p>
      </dgm:t>
    </dgm:pt>
    <dgm:pt modelId="{F1F88792-1D0A-48DC-AF74-2062F2ABB264}">
      <dgm:prSet phldrT="[Text]" custT="1"/>
      <dgm:spPr>
        <a:solidFill>
          <a:srgbClr val="E95426"/>
        </a:solidFill>
      </dgm:spPr>
      <dgm:t>
        <a:bodyPr/>
        <a:lstStyle/>
        <a:p>
          <a:r>
            <a:rPr lang="pt-PT" sz="1800" dirty="0"/>
            <a:t>Crenças</a:t>
          </a:r>
          <a:endParaRPr lang="el-GR" sz="1800" dirty="0"/>
        </a:p>
      </dgm:t>
    </dgm:pt>
    <dgm:pt modelId="{98C1D38A-5545-416F-93CA-B94E7D701FB2}" type="parTrans" cxnId="{8FF36A4E-1157-4F57-B107-FE488D91F043}">
      <dgm:prSet/>
      <dgm:spPr/>
      <dgm:t>
        <a:bodyPr/>
        <a:lstStyle/>
        <a:p>
          <a:endParaRPr lang="el-GR"/>
        </a:p>
      </dgm:t>
    </dgm:pt>
    <dgm:pt modelId="{6EDC558D-FD95-41DA-980B-AC08AC95962E}" type="sibTrans" cxnId="{8FF36A4E-1157-4F57-B107-FE488D91F043}">
      <dgm:prSet/>
      <dgm:spPr/>
      <dgm:t>
        <a:bodyPr/>
        <a:lstStyle/>
        <a:p>
          <a:endParaRPr lang="el-GR"/>
        </a:p>
      </dgm:t>
    </dgm:pt>
    <dgm:pt modelId="{F00B66A8-4AEA-4ED8-AE4E-8A40B203F4C7}">
      <dgm:prSet phldrT="[Text]" custT="1"/>
      <dgm:spPr>
        <a:solidFill>
          <a:srgbClr val="E95426"/>
        </a:solidFill>
      </dgm:spPr>
      <dgm:t>
        <a:bodyPr/>
        <a:lstStyle/>
        <a:p>
          <a:r>
            <a:rPr lang="en-150" sz="1800" dirty="0"/>
            <a:t>Negativ</a:t>
          </a:r>
          <a:r>
            <a:rPr lang="pt-PT" sz="1800" dirty="0"/>
            <a:t>as</a:t>
          </a:r>
          <a:endParaRPr lang="el-GR" sz="1800" dirty="0"/>
        </a:p>
      </dgm:t>
    </dgm:pt>
    <dgm:pt modelId="{D369F2ED-41B4-4503-B11E-DB259522D840}" type="parTrans" cxnId="{5879682F-26F7-4779-9B16-154A9479C3BF}">
      <dgm:prSet/>
      <dgm:spPr>
        <a:ln>
          <a:solidFill>
            <a:srgbClr val="E95426"/>
          </a:solidFill>
        </a:ln>
      </dgm:spPr>
      <dgm:t>
        <a:bodyPr/>
        <a:lstStyle/>
        <a:p>
          <a:endParaRPr lang="el-GR"/>
        </a:p>
      </dgm:t>
    </dgm:pt>
    <dgm:pt modelId="{404B053E-79AF-43C2-BE4E-7A46C0A3F9AA}" type="sibTrans" cxnId="{5879682F-26F7-4779-9B16-154A9479C3BF}">
      <dgm:prSet/>
      <dgm:spPr/>
      <dgm:t>
        <a:bodyPr/>
        <a:lstStyle/>
        <a:p>
          <a:endParaRPr lang="el-GR"/>
        </a:p>
      </dgm:t>
    </dgm:pt>
    <dgm:pt modelId="{775C872E-BD73-4237-B376-69E326286FF7}">
      <dgm:prSet phldrT="[Text]" custT="1"/>
      <dgm:spPr>
        <a:solidFill>
          <a:srgbClr val="E95426"/>
        </a:solidFill>
      </dgm:spPr>
      <dgm:t>
        <a:bodyPr/>
        <a:lstStyle/>
        <a:p>
          <a:r>
            <a:rPr lang="en-150" sz="1800" dirty="0"/>
            <a:t>Positiv</a:t>
          </a:r>
          <a:r>
            <a:rPr lang="pt-PT" sz="1800" dirty="0"/>
            <a:t>as</a:t>
          </a:r>
          <a:endParaRPr lang="el-GR" sz="1800" dirty="0"/>
        </a:p>
      </dgm:t>
    </dgm:pt>
    <dgm:pt modelId="{96C83090-AB36-482F-842F-A652C4B261CB}" type="parTrans" cxnId="{2C603247-AD88-40FD-BB2A-E7761664CC0C}">
      <dgm:prSet/>
      <dgm:spPr>
        <a:ln>
          <a:solidFill>
            <a:srgbClr val="E95426"/>
          </a:solidFill>
        </a:ln>
      </dgm:spPr>
      <dgm:t>
        <a:bodyPr/>
        <a:lstStyle/>
        <a:p>
          <a:endParaRPr lang="el-GR"/>
        </a:p>
      </dgm:t>
    </dgm:pt>
    <dgm:pt modelId="{6499D5CC-FF4D-4EE9-96B8-1F0484D2C9E3}" type="sibTrans" cxnId="{2C603247-AD88-40FD-BB2A-E7761664CC0C}">
      <dgm:prSet/>
      <dgm:spPr/>
      <dgm:t>
        <a:bodyPr/>
        <a:lstStyle/>
        <a:p>
          <a:endParaRPr lang="el-G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custScaleX="24875" custScaleY="24817">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custScaleX="24875" custScaleY="24817">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custScaleX="24875" custScaleY="24817">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86484-EADC-4945-841B-FFC61569CC7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l-GR"/>
        </a:p>
      </dgm:t>
    </dgm:pt>
    <dgm:pt modelId="{BABC77A4-DE14-41DA-9713-6C1D73CADA25}">
      <dgm:prSet phldrT="[Text]" custT="1"/>
      <dgm:spPr/>
      <dgm:t>
        <a:bodyPr/>
        <a:lstStyle/>
        <a:p>
          <a:r>
            <a:rPr lang="pt-PT" sz="1600" b="1" dirty="0">
              <a:solidFill>
                <a:schemeClr val="bg1"/>
              </a:solidFill>
            </a:rPr>
            <a:t>Baixa confiança</a:t>
          </a:r>
          <a:endParaRPr lang="en-150" sz="1600" b="1" dirty="0">
            <a:solidFill>
              <a:schemeClr val="bg1"/>
            </a:solidFill>
          </a:endParaRPr>
        </a:p>
        <a:p>
          <a:endParaRPr lang="en-150" sz="1600" b="1" dirty="0">
            <a:solidFill>
              <a:schemeClr val="bg1"/>
            </a:solidFill>
          </a:endParaRPr>
        </a:p>
        <a:p>
          <a:r>
            <a:rPr lang="pt-PT" sz="1600" b="1" dirty="0">
              <a:solidFill>
                <a:schemeClr val="bg1"/>
              </a:solidFill>
            </a:rPr>
            <a:t>Pouca motivação</a:t>
          </a:r>
          <a:endParaRPr lang="en-150" sz="1600" b="1" dirty="0">
            <a:solidFill>
              <a:schemeClr val="bg1"/>
            </a:solidFill>
          </a:endParaRPr>
        </a:p>
        <a:p>
          <a:endParaRPr lang="en-150" sz="1600" b="1" dirty="0">
            <a:solidFill>
              <a:schemeClr val="bg1"/>
            </a:solidFill>
          </a:endParaRPr>
        </a:p>
        <a:p>
          <a:r>
            <a:rPr lang="en-US" sz="1600" b="1" dirty="0" err="1">
              <a:solidFill>
                <a:schemeClr val="bg1"/>
              </a:solidFill>
            </a:rPr>
            <a:t>Evitar</a:t>
          </a:r>
          <a:r>
            <a:rPr lang="en-US" sz="1600" b="1" dirty="0">
              <a:solidFill>
                <a:schemeClr val="bg1"/>
              </a:solidFill>
            </a:rPr>
            <a:t> </a:t>
          </a:r>
          <a:r>
            <a:rPr lang="en-US" sz="1600" b="1" dirty="0" err="1">
              <a:solidFill>
                <a:schemeClr val="bg1"/>
              </a:solidFill>
            </a:rPr>
            <a:t>tarefas</a:t>
          </a:r>
          <a:r>
            <a:rPr lang="en-US" sz="1600" b="1" dirty="0">
              <a:solidFill>
                <a:schemeClr val="bg1"/>
              </a:solidFill>
            </a:rPr>
            <a:t> </a:t>
          </a:r>
          <a:r>
            <a:rPr lang="en-US" sz="1600" b="1" dirty="0" err="1">
              <a:solidFill>
                <a:schemeClr val="bg1"/>
              </a:solidFill>
            </a:rPr>
            <a:t>desafiantes</a:t>
          </a:r>
          <a:endParaRPr lang="el-GR" sz="1600" b="1" dirty="0">
            <a:solidFill>
              <a:schemeClr val="bg1"/>
            </a:solidFill>
          </a:endParaRPr>
        </a:p>
      </dgm:t>
    </dgm:pt>
    <dgm:pt modelId="{C4C84824-9EBE-4967-B82A-D3B849036495}" type="parTrans" cxnId="{2D23F4F2-1254-4BD7-A3AB-8340A6FDD513}">
      <dgm:prSet/>
      <dgm:spPr/>
      <dgm:t>
        <a:bodyPr/>
        <a:lstStyle/>
        <a:p>
          <a:endParaRPr lang="el-GR"/>
        </a:p>
      </dgm:t>
    </dgm:pt>
    <dgm:pt modelId="{AAC5B4B3-5EDC-4DE6-82F7-85A6CBD96162}" type="sibTrans" cxnId="{2D23F4F2-1254-4BD7-A3AB-8340A6FDD513}">
      <dgm:prSet/>
      <dgm:spPr/>
      <dgm:t>
        <a:bodyPr/>
        <a:lstStyle/>
        <a:p>
          <a:endParaRPr lang="el-GR"/>
        </a:p>
      </dgm:t>
    </dgm:pt>
    <dgm:pt modelId="{D96586E1-4A82-4290-BAC6-C552BDB52320}">
      <dgm:prSet phldrT="[Text]"/>
      <dgm:spPr/>
      <dgm:t>
        <a:bodyPr/>
        <a:lstStyle/>
        <a:p>
          <a:endParaRPr lang="el-GR" dirty="0"/>
        </a:p>
      </dgm:t>
    </dgm:pt>
    <dgm:pt modelId="{2B5F1D67-2CF4-408F-9646-A38A5DA1A4D4}" type="parTrans" cxnId="{DDB15B97-0DC0-4C12-9406-7522E7D6F275}">
      <dgm:prSet/>
      <dgm:spPr/>
      <dgm:t>
        <a:bodyPr/>
        <a:lstStyle/>
        <a:p>
          <a:endParaRPr lang="el-GR"/>
        </a:p>
      </dgm:t>
    </dgm:pt>
    <dgm:pt modelId="{3DCA570A-F06A-4BF8-AD0B-58D82A7DE925}" type="sibTrans" cxnId="{DDB15B97-0DC0-4C12-9406-7522E7D6F275}">
      <dgm:prSet/>
      <dgm:spPr/>
      <dgm:t>
        <a:bodyPr/>
        <a:lstStyle/>
        <a:p>
          <a:endParaRPr lang="el-GR"/>
        </a:p>
      </dgm:t>
    </dgm:pt>
    <dgm:pt modelId="{8BEA1C89-6C87-4562-9322-EA182A63553F}" type="pres">
      <dgm:prSet presAssocID="{63386484-EADC-4945-841B-FFC61569CC7F}" presName="Name0" presStyleCnt="0">
        <dgm:presLayoutVars>
          <dgm:chMax val="2"/>
          <dgm:chPref val="2"/>
          <dgm:dir/>
          <dgm:animOne/>
          <dgm:resizeHandles val="exact"/>
        </dgm:presLayoutVars>
      </dgm:prSet>
      <dgm:spPr/>
    </dgm:pt>
    <dgm:pt modelId="{98298534-034E-4E44-90C1-EDC913F1ACE2}" type="pres">
      <dgm:prSet presAssocID="{63386484-EADC-4945-841B-FFC61569CC7F}" presName="Background" presStyleLbl="bgImgPlace1" presStyleIdx="0" presStyleCnt="1" custScaleY="91692" custLinFactNeighborX="-301" custLinFactNeighborY="1728"/>
      <dgm:spPr>
        <a:solidFill>
          <a:srgbClr val="0070C0"/>
        </a:solidFill>
        <a:ln>
          <a:noFill/>
        </a:ln>
      </dgm:spPr>
    </dgm:pt>
    <dgm:pt modelId="{74FA2977-8111-4CBB-AE2C-B6D6253325DE}" type="pres">
      <dgm:prSet presAssocID="{63386484-EADC-4945-841B-FFC61569CC7F}" presName="ParentText1" presStyleLbl="revTx" presStyleIdx="0" presStyleCnt="2" custLinFactNeighborX="-638" custLinFactNeighborY="9476">
        <dgm:presLayoutVars>
          <dgm:chMax val="0"/>
          <dgm:chPref val="0"/>
          <dgm:bulletEnabled val="1"/>
        </dgm:presLayoutVars>
      </dgm:prSet>
      <dgm:spPr/>
    </dgm:pt>
    <dgm:pt modelId="{9D659E05-D781-4945-A996-9AD492F583F6}" type="pres">
      <dgm:prSet presAssocID="{63386484-EADC-4945-841B-FFC61569CC7F}" presName="ParentText2" presStyleLbl="revTx" presStyleIdx="1" presStyleCnt="2">
        <dgm:presLayoutVars>
          <dgm:chMax val="0"/>
          <dgm:chPref val="0"/>
          <dgm:bulletEnabled val="1"/>
        </dgm:presLayoutVars>
      </dgm:prSet>
      <dgm:spPr/>
    </dgm:pt>
    <dgm:pt modelId="{D5F1AA78-E295-48AE-B588-5BAE191A2897}" type="pres">
      <dgm:prSet presAssocID="{63386484-EADC-4945-841B-FFC61569CC7F}" presName="Plus" presStyleLbl="alignNode1" presStyleIdx="0" presStyleCnt="2" custLinFactX="200000" custLinFactNeighborX="243901" custLinFactNeighborY="20984"/>
      <dgm:spPr>
        <a:solidFill>
          <a:srgbClr val="00B050"/>
        </a:solidFill>
      </dgm:spPr>
    </dgm:pt>
    <dgm:pt modelId="{5C059717-BFEB-44DC-9E0D-90A22392F630}" type="pres">
      <dgm:prSet presAssocID="{63386484-EADC-4945-841B-FFC61569CC7F}" presName="Minus" presStyleLbl="alignNode1" presStyleIdx="1" presStyleCnt="2" custLinFactX="-200000" custLinFactNeighborX="-273319" custLinFactNeighborY="58582"/>
      <dgm:spPr>
        <a:solidFill>
          <a:srgbClr val="E64424"/>
        </a:solidFill>
      </dgm:spPr>
    </dgm:pt>
    <dgm:pt modelId="{87C03A79-56D9-4B5F-9732-AB1CD967276B}" type="pres">
      <dgm:prSet presAssocID="{63386484-EADC-4945-841B-FFC61569CC7F}" presName="Divider" presStyleLbl="parChTrans1D1" presStyleIdx="0" presStyleCnt="1"/>
      <dgm:spPr/>
    </dgm:pt>
  </dgm:ptLst>
  <dgm:cxnLst>
    <dgm:cxn modelId="{D8CDFA64-3560-4602-B7FF-CD6AAE6E502C}" type="presOf" srcId="{D96586E1-4A82-4290-BAC6-C552BDB52320}" destId="{9D659E05-D781-4945-A996-9AD492F583F6}" srcOrd="0" destOrd="0" presId="urn:microsoft.com/office/officeart/2009/3/layout/PlusandMinus"/>
    <dgm:cxn modelId="{3C4B626D-CDBA-4E89-90CF-0443F70097B5}" type="presOf" srcId="{63386484-EADC-4945-841B-FFC61569CC7F}" destId="{8BEA1C89-6C87-4562-9322-EA182A63553F}" srcOrd="0" destOrd="0" presId="urn:microsoft.com/office/officeart/2009/3/layout/PlusandMinus"/>
    <dgm:cxn modelId="{DDB15B97-0DC0-4C12-9406-7522E7D6F275}" srcId="{63386484-EADC-4945-841B-FFC61569CC7F}" destId="{D96586E1-4A82-4290-BAC6-C552BDB52320}" srcOrd="1" destOrd="0" parTransId="{2B5F1D67-2CF4-408F-9646-A38A5DA1A4D4}" sibTransId="{3DCA570A-F06A-4BF8-AD0B-58D82A7DE925}"/>
    <dgm:cxn modelId="{6D4681DF-5B61-49D9-BF15-9BC39376A4CD}" type="presOf" srcId="{BABC77A4-DE14-41DA-9713-6C1D73CADA25}" destId="{74FA2977-8111-4CBB-AE2C-B6D6253325DE}" srcOrd="0" destOrd="0" presId="urn:microsoft.com/office/officeart/2009/3/layout/PlusandMinus"/>
    <dgm:cxn modelId="{2D23F4F2-1254-4BD7-A3AB-8340A6FDD513}" srcId="{63386484-EADC-4945-841B-FFC61569CC7F}" destId="{BABC77A4-DE14-41DA-9713-6C1D73CADA25}" srcOrd="0" destOrd="0" parTransId="{C4C84824-9EBE-4967-B82A-D3B849036495}" sibTransId="{AAC5B4B3-5EDC-4DE6-82F7-85A6CBD96162}"/>
    <dgm:cxn modelId="{82BE7794-692F-4A47-976C-35AC9FD9BEDC}" type="presParOf" srcId="{8BEA1C89-6C87-4562-9322-EA182A63553F}" destId="{98298534-034E-4E44-90C1-EDC913F1ACE2}" srcOrd="0" destOrd="0" presId="urn:microsoft.com/office/officeart/2009/3/layout/PlusandMinus"/>
    <dgm:cxn modelId="{947B0762-0A77-4DD9-9F60-E09220B7F6C1}" type="presParOf" srcId="{8BEA1C89-6C87-4562-9322-EA182A63553F}" destId="{74FA2977-8111-4CBB-AE2C-B6D6253325DE}" srcOrd="1" destOrd="0" presId="urn:microsoft.com/office/officeart/2009/3/layout/PlusandMinus"/>
    <dgm:cxn modelId="{F575DC5B-B9FE-4489-BFE1-4CC77AA8D4E9}" type="presParOf" srcId="{8BEA1C89-6C87-4562-9322-EA182A63553F}" destId="{9D659E05-D781-4945-A996-9AD492F583F6}" srcOrd="2" destOrd="0" presId="urn:microsoft.com/office/officeart/2009/3/layout/PlusandMinus"/>
    <dgm:cxn modelId="{CA13C8ED-FE7D-45C1-90F5-AC62D32B72A6}" type="presParOf" srcId="{8BEA1C89-6C87-4562-9322-EA182A63553F}" destId="{D5F1AA78-E295-48AE-B588-5BAE191A2897}" srcOrd="3" destOrd="0" presId="urn:microsoft.com/office/officeart/2009/3/layout/PlusandMinus"/>
    <dgm:cxn modelId="{2ECE5B7E-B9E1-4FD0-B1C8-DAFA18859F96}" type="presParOf" srcId="{8BEA1C89-6C87-4562-9322-EA182A63553F}" destId="{5C059717-BFEB-44DC-9E0D-90A22392F630}" srcOrd="4" destOrd="0" presId="urn:microsoft.com/office/officeart/2009/3/layout/PlusandMinus"/>
    <dgm:cxn modelId="{E5F5C2D5-DDD6-430F-A45D-AD30FD6ECB3E}" type="presParOf" srcId="{8BEA1C89-6C87-4562-9322-EA182A63553F}" destId="{87C03A79-56D9-4B5F-9732-AB1CD967276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192" y="1983811"/>
          <a:ext cx="1443988" cy="720311"/>
        </a:xfrm>
        <a:prstGeom prst="roundRect">
          <a:avLst>
            <a:gd name="adj" fmla="val 10000"/>
          </a:avLst>
        </a:prstGeom>
        <a:solidFill>
          <a:srgbClr val="E9542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PT" sz="1800" kern="1200" dirty="0"/>
            <a:t>Crenças</a:t>
          </a:r>
          <a:endParaRPr lang="el-GR" sz="1800" kern="1200" dirty="0"/>
        </a:p>
      </dsp:txBody>
      <dsp:txXfrm>
        <a:off x="21289" y="2004908"/>
        <a:ext cx="1401794" cy="678117"/>
      </dsp:txXfrm>
    </dsp:sp>
    <dsp:sp modelId="{DF18CA5B-7738-40DE-B651-AA0FACE9E556}">
      <dsp:nvSpPr>
        <dsp:cNvPr id="0" name=""/>
        <dsp:cNvSpPr/>
      </dsp:nvSpPr>
      <dsp:spPr>
        <a:xfrm rot="20761527">
          <a:off x="1408771" y="1999323"/>
          <a:ext cx="2392812" cy="111445"/>
        </a:xfrm>
        <a:custGeom>
          <a:avLst/>
          <a:gdLst/>
          <a:ahLst/>
          <a:cxnLst/>
          <a:rect l="0" t="0" r="0" b="0"/>
          <a:pathLst>
            <a:path>
              <a:moveTo>
                <a:pt x="0" y="55722"/>
              </a:moveTo>
              <a:lnTo>
                <a:pt x="2392812" y="55722"/>
              </a:lnTo>
            </a:path>
          </a:pathLst>
        </a:custGeom>
        <a:noFill/>
        <a:ln w="12700" cap="flat" cmpd="sng" algn="ctr">
          <a:solidFill>
            <a:srgbClr val="E9542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l-GR" sz="800" kern="1200"/>
        </a:p>
      </dsp:txBody>
      <dsp:txXfrm>
        <a:off x="2545357" y="1995225"/>
        <a:ext cx="119640" cy="119640"/>
      </dsp:txXfrm>
    </dsp:sp>
    <dsp:sp modelId="{47BCFF8A-9448-4654-A89D-81C91946FD15}">
      <dsp:nvSpPr>
        <dsp:cNvPr id="0" name=""/>
        <dsp:cNvSpPr/>
      </dsp:nvSpPr>
      <dsp:spPr>
        <a:xfrm>
          <a:off x="3766173" y="1405969"/>
          <a:ext cx="1443988" cy="720311"/>
        </a:xfrm>
        <a:prstGeom prst="roundRect">
          <a:avLst>
            <a:gd name="adj" fmla="val 10000"/>
          </a:avLst>
        </a:prstGeom>
        <a:solidFill>
          <a:srgbClr val="E9542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150" sz="1800" kern="1200" dirty="0"/>
            <a:t>Negativ</a:t>
          </a:r>
          <a:r>
            <a:rPr lang="pt-PT" sz="1800" kern="1200" dirty="0"/>
            <a:t>as</a:t>
          </a:r>
          <a:endParaRPr lang="el-GR" sz="1800" kern="1200" dirty="0"/>
        </a:p>
      </dsp:txBody>
      <dsp:txXfrm>
        <a:off x="3787270" y="1427066"/>
        <a:ext cx="1401794" cy="678117"/>
      </dsp:txXfrm>
    </dsp:sp>
    <dsp:sp modelId="{655FD64A-BD0D-457A-B9E7-8D0668399778}">
      <dsp:nvSpPr>
        <dsp:cNvPr id="0" name=""/>
        <dsp:cNvSpPr/>
      </dsp:nvSpPr>
      <dsp:spPr>
        <a:xfrm rot="838473">
          <a:off x="1408771" y="2577165"/>
          <a:ext cx="2392812" cy="111445"/>
        </a:xfrm>
        <a:custGeom>
          <a:avLst/>
          <a:gdLst/>
          <a:ahLst/>
          <a:cxnLst/>
          <a:rect l="0" t="0" r="0" b="0"/>
          <a:pathLst>
            <a:path>
              <a:moveTo>
                <a:pt x="0" y="55722"/>
              </a:moveTo>
              <a:lnTo>
                <a:pt x="2392812" y="55722"/>
              </a:lnTo>
            </a:path>
          </a:pathLst>
        </a:custGeom>
        <a:noFill/>
        <a:ln w="12700" cap="flat" cmpd="sng" algn="ctr">
          <a:solidFill>
            <a:srgbClr val="E95426"/>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l-GR" sz="800" kern="1200"/>
        </a:p>
      </dsp:txBody>
      <dsp:txXfrm>
        <a:off x="2545357" y="2573067"/>
        <a:ext cx="119640" cy="119640"/>
      </dsp:txXfrm>
    </dsp:sp>
    <dsp:sp modelId="{2D62C3FE-3BBA-41BC-A2A8-88DFBFBE624A}">
      <dsp:nvSpPr>
        <dsp:cNvPr id="0" name=""/>
        <dsp:cNvSpPr/>
      </dsp:nvSpPr>
      <dsp:spPr>
        <a:xfrm>
          <a:off x="3766173" y="2561653"/>
          <a:ext cx="1443988" cy="720311"/>
        </a:xfrm>
        <a:prstGeom prst="roundRect">
          <a:avLst>
            <a:gd name="adj" fmla="val 10000"/>
          </a:avLst>
        </a:prstGeom>
        <a:solidFill>
          <a:srgbClr val="E9542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150" sz="1800" kern="1200" dirty="0"/>
            <a:t>Positiv</a:t>
          </a:r>
          <a:r>
            <a:rPr lang="pt-PT" sz="1800" kern="1200" dirty="0"/>
            <a:t>as</a:t>
          </a:r>
          <a:endParaRPr lang="el-GR" sz="1800" kern="1200" dirty="0"/>
        </a:p>
      </dsp:txBody>
      <dsp:txXfrm>
        <a:off x="3787270" y="2582750"/>
        <a:ext cx="1401794" cy="6781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98534-034E-4E44-90C1-EDC913F1ACE2}">
      <dsp:nvSpPr>
        <dsp:cNvPr id="0" name=""/>
        <dsp:cNvSpPr/>
      </dsp:nvSpPr>
      <dsp:spPr>
        <a:xfrm>
          <a:off x="614987" y="825184"/>
          <a:ext cx="5653820" cy="2679111"/>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FA2977-8111-4CBB-AE2C-B6D6253325DE}">
      <dsp:nvSpPr>
        <dsp:cNvPr id="0" name=""/>
        <dsp:cNvSpPr/>
      </dsp:nvSpPr>
      <dsp:spPr>
        <a:xfrm>
          <a:off x="784220" y="1063628"/>
          <a:ext cx="2625452" cy="249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pt-PT" sz="1600" b="1" kern="1200" dirty="0">
              <a:solidFill>
                <a:schemeClr val="bg1"/>
              </a:solidFill>
            </a:rPr>
            <a:t>Baixa confiança</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pt-PT" sz="1600" b="1" kern="1200" dirty="0">
              <a:solidFill>
                <a:schemeClr val="bg1"/>
              </a:solidFill>
            </a:rPr>
            <a:t>Pouca motivação</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en-US" sz="1600" b="1" kern="1200" dirty="0" err="1">
              <a:solidFill>
                <a:schemeClr val="bg1"/>
              </a:solidFill>
            </a:rPr>
            <a:t>Evitar</a:t>
          </a:r>
          <a:r>
            <a:rPr lang="en-US" sz="1600" b="1" kern="1200" dirty="0">
              <a:solidFill>
                <a:schemeClr val="bg1"/>
              </a:solidFill>
            </a:rPr>
            <a:t> </a:t>
          </a:r>
          <a:r>
            <a:rPr lang="en-US" sz="1600" b="1" kern="1200" dirty="0" err="1">
              <a:solidFill>
                <a:schemeClr val="bg1"/>
              </a:solidFill>
            </a:rPr>
            <a:t>tarefas</a:t>
          </a:r>
          <a:r>
            <a:rPr lang="en-US" sz="1600" b="1" kern="1200" dirty="0">
              <a:solidFill>
                <a:schemeClr val="bg1"/>
              </a:solidFill>
            </a:rPr>
            <a:t> </a:t>
          </a:r>
          <a:r>
            <a:rPr lang="en-US" sz="1600" b="1" kern="1200" dirty="0" err="1">
              <a:solidFill>
                <a:schemeClr val="bg1"/>
              </a:solidFill>
            </a:rPr>
            <a:t>desafiantes</a:t>
          </a:r>
          <a:endParaRPr lang="el-GR" sz="1600" b="1" kern="1200" dirty="0">
            <a:solidFill>
              <a:schemeClr val="bg1"/>
            </a:solidFill>
          </a:endParaRPr>
        </a:p>
      </dsp:txBody>
      <dsp:txXfrm>
        <a:off x="784220" y="1063628"/>
        <a:ext cx="2625452" cy="2499615"/>
      </dsp:txXfrm>
    </dsp:sp>
    <dsp:sp modelId="{9D659E05-D781-4945-A996-9AD492F583F6}">
      <dsp:nvSpPr>
        <dsp:cNvPr id="0" name=""/>
        <dsp:cNvSpPr/>
      </dsp:nvSpPr>
      <dsp:spPr>
        <a:xfrm>
          <a:off x="3484910" y="995035"/>
          <a:ext cx="2625452" cy="249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l-GR" sz="6500" kern="1200" dirty="0"/>
        </a:p>
      </dsp:txBody>
      <dsp:txXfrm>
        <a:off x="3484910" y="995035"/>
        <a:ext cx="2625452" cy="2499615"/>
      </dsp:txXfrm>
    </dsp:sp>
    <dsp:sp modelId="{D5F1AA78-E295-48AE-B588-5BAE191A2897}">
      <dsp:nvSpPr>
        <dsp:cNvPr id="0" name=""/>
        <dsp:cNvSpPr/>
      </dsp:nvSpPr>
      <dsp:spPr>
        <a:xfrm>
          <a:off x="4951210" y="300417"/>
          <a:ext cx="1104769" cy="1104769"/>
        </a:xfrm>
        <a:prstGeom prst="plus">
          <a:avLst>
            <a:gd name="adj" fmla="val 32810"/>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59717-BFEB-44DC-9E0D-90A22392F630}">
      <dsp:nvSpPr>
        <dsp:cNvPr id="0" name=""/>
        <dsp:cNvSpPr/>
      </dsp:nvSpPr>
      <dsp:spPr>
        <a:xfrm>
          <a:off x="584498" y="674636"/>
          <a:ext cx="1039783" cy="356324"/>
        </a:xfrm>
        <a:prstGeom prst="rect">
          <a:avLst/>
        </a:prstGeom>
        <a:solidFill>
          <a:srgbClr val="E6442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03A79-56D9-4B5F-9732-AB1CD967276B}">
      <dsp:nvSpPr>
        <dsp:cNvPr id="0" name=""/>
        <dsp:cNvSpPr/>
      </dsp:nvSpPr>
      <dsp:spPr>
        <a:xfrm>
          <a:off x="3458916" y="1000380"/>
          <a:ext cx="649" cy="2387373"/>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24/09/2025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24/09/2025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29" y="2151325"/>
            <a:ext cx="5639427" cy="17622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CURSO APRENDER A APRENDER</a:t>
            </a:r>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51678" y="3330506"/>
            <a:ext cx="4838700" cy="1762125"/>
          </a:xfrm>
        </p:spPr>
        <p:txBody>
          <a:bodyPr/>
          <a:lstStyle/>
          <a:p>
            <a:r>
              <a:rPr lang="en-GB" sz="2400" dirty="0"/>
              <a:t>MÓDULO 1: </a:t>
            </a:r>
          </a:p>
          <a:p>
            <a:r>
              <a:rPr lang="en-GB" sz="2400" dirty="0"/>
              <a:t>PREPARAÇÃO PARA APRENDER</a:t>
            </a:r>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p:txBody>
          <a:bodyPr/>
          <a:lstStyle/>
          <a:p>
            <a:r>
              <a:rPr lang="pt-PT" sz="2800" noProof="0" dirty="0"/>
              <a:t>MÓDULO 1:  Preparação para aprender – UNIDADES (1h 15 min)</a:t>
            </a:r>
          </a:p>
          <a:p>
            <a:endParaRPr lang="pt-PT" noProof="0"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pt-PT" sz="1800" noProof="0" dirty="0"/>
              <a:t>A diferença entre uma mentalidade fixa e de crescimento</a:t>
            </a:r>
          </a:p>
          <a:p>
            <a:pPr marL="971550" lvl="1" indent="-285750">
              <a:buFont typeface="Wingdings" panose="05000000000000000000" pitchFamily="2" charset="2"/>
              <a:buChar char="ü"/>
            </a:pPr>
            <a:r>
              <a:rPr lang="pt-PT" sz="1800" dirty="0"/>
              <a:t>O impacto das crenças sobre a aprendizagem e o envelhecimento</a:t>
            </a:r>
            <a:endParaRPr lang="pt-PT" sz="1800" noProof="0" dirty="0"/>
          </a:p>
          <a:p>
            <a:endParaRPr lang="pt-PT" noProof="0" dirty="0"/>
          </a:p>
          <a:p>
            <a:endParaRPr lang="pt-PT" noProof="0"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113215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8" name="CaixaDeTexto 18">
              <a:extLst>
                <a:ext uri="{FF2B5EF4-FFF2-40B4-BE49-F238E27FC236}">
                  <a16:creationId xmlns:a16="http://schemas.microsoft.com/office/drawing/2014/main" id="{AC56CD28-CDE2-41FD-8AAA-BDCF18BA6C03}"/>
                </a:ext>
              </a:extLst>
            </p:cNvPr>
            <p:cNvSpPr txBox="1"/>
            <p:nvPr/>
          </p:nvSpPr>
          <p:spPr>
            <a:xfrm>
              <a:off x="1609237" y="1398066"/>
              <a:ext cx="3408674" cy="646331"/>
            </a:xfrm>
            <a:prstGeom prst="rect">
              <a:avLst/>
            </a:prstGeom>
            <a:noFill/>
          </p:spPr>
          <p:txBody>
            <a:bodyPr wrap="square" rtlCol="0">
              <a:spAutoFit/>
            </a:bodyPr>
            <a:lstStyle/>
            <a:p>
              <a:r>
                <a:rPr lang="pt-PT" noProof="0" dirty="0">
                  <a:solidFill>
                    <a:schemeClr val="bg2">
                      <a:lumMod val="10000"/>
                    </a:schemeClr>
                  </a:solidFill>
                </a:rPr>
                <a:t>Adotar uma mentalidade de crescimento</a:t>
              </a:r>
            </a:p>
          </p:txBody>
        </p:sp>
        <p:sp>
          <p:nvSpPr>
            <p:cNvPr id="9" name="TextBox 5">
              <a:extLst>
                <a:ext uri="{FF2B5EF4-FFF2-40B4-BE49-F238E27FC236}">
                  <a16:creationId xmlns:a16="http://schemas.microsoft.com/office/drawing/2014/main" id="{296242E5-F91A-19EB-F1AF-4A9F2EFF9C8D}"/>
                </a:ext>
              </a:extLst>
            </p:cNvPr>
            <p:cNvSpPr txBox="1"/>
            <p:nvPr/>
          </p:nvSpPr>
          <p:spPr>
            <a:xfrm>
              <a:off x="564209" y="1365997"/>
              <a:ext cx="896770" cy="646331"/>
            </a:xfrm>
            <a:prstGeom prst="rect">
              <a:avLst/>
            </a:prstGeom>
            <a:noFill/>
          </p:spPr>
          <p:txBody>
            <a:bodyPr wrap="square" rtlCol="0">
              <a:spAutoFit/>
            </a:bodyPr>
            <a:lstStyle/>
            <a:p>
              <a:pPr algn="ctr"/>
              <a:r>
                <a:rPr lang="pt-PT" sz="1600" b="1" noProof="0" dirty="0">
                  <a:solidFill>
                    <a:schemeClr val="bg1"/>
                  </a:solidFill>
                </a:rPr>
                <a:t>Unidade</a:t>
              </a:r>
              <a:r>
                <a:rPr lang="pt-PT" b="1" noProof="0" dirty="0">
                  <a:solidFill>
                    <a:schemeClr val="bg1"/>
                  </a:solidFill>
                </a:rPr>
                <a:t> 1.1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113215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608595" y="1421264"/>
              <a:ext cx="3409316" cy="646331"/>
            </a:xfrm>
            <a:prstGeom prst="rect">
              <a:avLst/>
            </a:prstGeom>
            <a:noFill/>
          </p:spPr>
          <p:txBody>
            <a:bodyPr wrap="square" rtlCol="0">
              <a:spAutoFit/>
            </a:bodyPr>
            <a:lstStyle/>
            <a:p>
              <a:r>
                <a:rPr lang="pt-PT" noProof="0" dirty="0">
                  <a:solidFill>
                    <a:schemeClr val="bg2">
                      <a:lumMod val="10000"/>
                    </a:schemeClr>
                  </a:solidFill>
                </a:rPr>
                <a:t>Aprendizagem ao longo da vida em qualquer idade</a:t>
              </a:r>
            </a:p>
          </p:txBody>
        </p:sp>
        <p:sp>
          <p:nvSpPr>
            <p:cNvPr id="14" name="TextBox 5">
              <a:extLst>
                <a:ext uri="{FF2B5EF4-FFF2-40B4-BE49-F238E27FC236}">
                  <a16:creationId xmlns:a16="http://schemas.microsoft.com/office/drawing/2014/main" id="{ABFC35A5-DD65-23CF-D3B1-53231438A071}"/>
                </a:ext>
              </a:extLst>
            </p:cNvPr>
            <p:cNvSpPr txBox="1"/>
            <p:nvPr/>
          </p:nvSpPr>
          <p:spPr>
            <a:xfrm>
              <a:off x="481782" y="1421264"/>
              <a:ext cx="913366" cy="584775"/>
            </a:xfrm>
            <a:prstGeom prst="rect">
              <a:avLst/>
            </a:prstGeom>
            <a:noFill/>
          </p:spPr>
          <p:txBody>
            <a:bodyPr wrap="square" rtlCol="0">
              <a:spAutoFit/>
            </a:bodyPr>
            <a:lstStyle/>
            <a:p>
              <a:pPr algn="ctr"/>
              <a:r>
                <a:rPr lang="pt-PT" sz="1600" b="1" noProof="0" dirty="0">
                  <a:solidFill>
                    <a:schemeClr val="bg1"/>
                  </a:solidFill>
                </a:rPr>
                <a:t>Unidade 1.2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pt-PT" sz="1800" dirty="0"/>
              <a:t>Benefícios da aprendizagem ao longo da vida</a:t>
            </a:r>
            <a:endParaRPr lang="pt-PT" sz="1800" noProof="0" dirty="0"/>
          </a:p>
          <a:p>
            <a:pPr marL="971550" lvl="1" indent="-285750">
              <a:buFont typeface="Wingdings" panose="05000000000000000000" pitchFamily="2" charset="2"/>
              <a:buChar char="ü"/>
            </a:pPr>
            <a:r>
              <a:rPr lang="pt-PT" sz="1800" dirty="0"/>
              <a:t>Como a aprendizagem contribui para a confiança e a independência</a:t>
            </a:r>
            <a:endParaRPr lang="pt-PT" sz="1800" noProof="0" dirty="0"/>
          </a:p>
          <a:p>
            <a:pPr marL="971550" lvl="1" indent="-285750">
              <a:buFont typeface="Wingdings" panose="05000000000000000000" pitchFamily="2" charset="2"/>
              <a:buChar char="ü"/>
            </a:pPr>
            <a:r>
              <a:rPr lang="pt-PT" sz="1800" dirty="0"/>
              <a:t>Acabar com os mitos sobre a aprendizagem na meia-idade</a:t>
            </a:r>
            <a:endParaRPr lang="pt-PT" sz="1800" noProof="0" dirty="0"/>
          </a:p>
          <a:p>
            <a:pPr lvl="1" indent="0">
              <a:buNone/>
            </a:pPr>
            <a:endParaRPr lang="pt-PT" sz="1800" noProof="0" dirty="0"/>
          </a:p>
          <a:p>
            <a:endParaRPr lang="pt-PT" noProof="0" dirty="0"/>
          </a:p>
          <a:p>
            <a:endParaRPr lang="pt-PT" noProof="0"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1045028"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398066"/>
              <a:ext cx="3556932" cy="646331"/>
            </a:xfrm>
            <a:prstGeom prst="rect">
              <a:avLst/>
            </a:prstGeom>
            <a:noFill/>
          </p:spPr>
          <p:txBody>
            <a:bodyPr wrap="square" rtlCol="0">
              <a:spAutoFit/>
            </a:bodyPr>
            <a:lstStyle/>
            <a:p>
              <a:r>
                <a:rPr lang="pt-PT" dirty="0">
                  <a:solidFill>
                    <a:schemeClr val="bg2">
                      <a:lumMod val="10000"/>
                    </a:schemeClr>
                  </a:solidFill>
                </a:rPr>
                <a:t>Superar</a:t>
              </a:r>
              <a:r>
                <a:rPr lang="pt-PT" noProof="0" dirty="0">
                  <a:solidFill>
                    <a:schemeClr val="bg2">
                      <a:lumMod val="10000"/>
                    </a:schemeClr>
                  </a:solidFill>
                </a:rPr>
                <a:t> a ansiedade e os receios relacionados com a aprendizagem</a:t>
              </a:r>
            </a:p>
          </p:txBody>
        </p:sp>
        <p:sp>
          <p:nvSpPr>
            <p:cNvPr id="20" name="TextBox 5">
              <a:extLst>
                <a:ext uri="{FF2B5EF4-FFF2-40B4-BE49-F238E27FC236}">
                  <a16:creationId xmlns:a16="http://schemas.microsoft.com/office/drawing/2014/main" id="{D8D87FE8-C2B7-1D97-84F7-5D63818C7EFD}"/>
                </a:ext>
              </a:extLst>
            </p:cNvPr>
            <p:cNvSpPr txBox="1"/>
            <p:nvPr/>
          </p:nvSpPr>
          <p:spPr>
            <a:xfrm>
              <a:off x="481782" y="1386602"/>
              <a:ext cx="913366" cy="584775"/>
            </a:xfrm>
            <a:prstGeom prst="rect">
              <a:avLst/>
            </a:prstGeom>
            <a:noFill/>
          </p:spPr>
          <p:txBody>
            <a:bodyPr wrap="square" rtlCol="0">
              <a:spAutoFit/>
            </a:bodyPr>
            <a:lstStyle/>
            <a:p>
              <a:pPr algn="ctr"/>
              <a:r>
                <a:rPr lang="pt-PT" sz="1600" b="1" noProof="0" dirty="0">
                  <a:solidFill>
                    <a:schemeClr val="bg1"/>
                  </a:solidFill>
                </a:rPr>
                <a:t>Unidade 1.3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17907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pt-PT" sz="1800" noProof="0" dirty="0"/>
              <a:t>Como lidar com as barreiras emocionais e receios</a:t>
            </a:r>
          </a:p>
          <a:p>
            <a:pPr marL="971550" lvl="1" indent="-285750">
              <a:buFont typeface="Wingdings" panose="05000000000000000000" pitchFamily="2" charset="2"/>
              <a:buChar char="ü"/>
            </a:pPr>
            <a:r>
              <a:rPr lang="pt-PT" sz="1800" noProof="0" dirty="0"/>
              <a:t>Adotar estratégias para </a:t>
            </a:r>
            <a:r>
              <a:rPr lang="pt-PT" sz="1800" dirty="0"/>
              <a:t>lidar com </a:t>
            </a:r>
            <a:r>
              <a:rPr lang="pt-PT" sz="1800" noProof="0" dirty="0"/>
              <a:t>os receios relacionados com a aprendizagem</a:t>
            </a:r>
          </a:p>
          <a:p>
            <a:endParaRPr lang="pt-PT" noProof="0" dirty="0"/>
          </a:p>
          <a:p>
            <a:endParaRPr lang="pt-PT" noProof="0"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1" y="3372915"/>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1045028"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561998"/>
              <a:ext cx="3556932" cy="369332"/>
            </a:xfrm>
            <a:prstGeom prst="rect">
              <a:avLst/>
            </a:prstGeom>
            <a:noFill/>
          </p:spPr>
          <p:txBody>
            <a:bodyPr wrap="square" rtlCol="0">
              <a:spAutoFit/>
            </a:bodyPr>
            <a:lstStyle/>
            <a:p>
              <a:r>
                <a:rPr lang="pt-PT" dirty="0">
                  <a:solidFill>
                    <a:schemeClr val="bg2">
                      <a:lumMod val="10000"/>
                    </a:schemeClr>
                  </a:solidFill>
                </a:rPr>
                <a:t>Preparar-se para aprender</a:t>
              </a:r>
              <a:endParaRPr lang="pt-PT" noProof="0" dirty="0">
                <a:solidFill>
                  <a:schemeClr val="bg2">
                    <a:lumMod val="10000"/>
                  </a:schemeClr>
                </a:solidFil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476445" y="1449702"/>
              <a:ext cx="924041" cy="584775"/>
            </a:xfrm>
            <a:prstGeom prst="rect">
              <a:avLst/>
            </a:prstGeom>
            <a:noFill/>
          </p:spPr>
          <p:txBody>
            <a:bodyPr wrap="square" rtlCol="0">
              <a:spAutoFit/>
            </a:bodyPr>
            <a:lstStyle/>
            <a:p>
              <a:pPr algn="ctr"/>
              <a:r>
                <a:rPr lang="pt-PT" sz="1600" b="1" noProof="0" dirty="0">
                  <a:solidFill>
                    <a:schemeClr val="bg1"/>
                  </a:solidFill>
                </a:rPr>
                <a:t>Unidade 1.4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39623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pt-PT" sz="1800" dirty="0"/>
              <a:t>Estabelecer metas e expectativas realistas</a:t>
            </a:r>
            <a:endParaRPr lang="pt-PT" sz="1800" noProof="0" dirty="0"/>
          </a:p>
          <a:p>
            <a:pPr marL="971550" lvl="1" indent="-285750">
              <a:buFont typeface="Wingdings" panose="05000000000000000000" pitchFamily="2" charset="2"/>
              <a:buChar char="ü"/>
            </a:pPr>
            <a:r>
              <a:rPr lang="pt-PT" sz="1800" noProof="0" dirty="0"/>
              <a:t>Criar um ambiente de aprendizagem positivo</a:t>
            </a:r>
          </a:p>
          <a:p>
            <a:endParaRPr lang="pt-PT" noProof="0" dirty="0"/>
          </a:p>
          <a:p>
            <a:endParaRPr lang="pt-PT" noProof="0" dirty="0"/>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47048" y="903500"/>
            <a:ext cx="11450304" cy="5584400"/>
          </a:xfrm>
        </p:spPr>
        <p:txBody>
          <a:bodyPr/>
          <a:lstStyle/>
          <a:p>
            <a:pPr marL="101600" indent="0"/>
            <a:r>
              <a:rPr lang="en-GB" sz="1400" b="1" dirty="0" err="1">
                <a:solidFill>
                  <a:srgbClr val="000000"/>
                </a:solidFill>
                <a:latin typeface="+mn-lt"/>
              </a:rPr>
              <a:t>Conhecimento</a:t>
            </a:r>
            <a:endParaRPr lang="en-US" sz="1400" dirty="0">
              <a:solidFill>
                <a:srgbClr val="000000"/>
              </a:solidFill>
              <a:latin typeface="+mn-lt"/>
            </a:endParaRPr>
          </a:p>
          <a:p>
            <a:pPr marL="101600" indent="0"/>
            <a:r>
              <a:rPr lang="en-GB" sz="1400" dirty="0">
                <a:solidFill>
                  <a:srgbClr val="000000"/>
                </a:solidFill>
                <a:latin typeface="+mn-lt"/>
              </a:rPr>
              <a:t>Vai </a:t>
            </a:r>
            <a:r>
              <a:rPr lang="en-GB" sz="1400" dirty="0" err="1">
                <a:solidFill>
                  <a:srgbClr val="000000"/>
                </a:solidFill>
                <a:latin typeface="+mn-lt"/>
              </a:rPr>
              <a:t>aprender</a:t>
            </a:r>
            <a:r>
              <a:rPr lang="en-GB" sz="1400" dirty="0">
                <a:solidFill>
                  <a:srgbClr val="000000"/>
                </a:solidFill>
                <a:latin typeface="+mn-lt"/>
              </a:rPr>
              <a:t> </a:t>
            </a:r>
            <a:r>
              <a:rPr lang="en-GB" sz="1400" dirty="0" err="1">
                <a:solidFill>
                  <a:srgbClr val="000000"/>
                </a:solidFill>
                <a:latin typeface="+mn-lt"/>
              </a:rPr>
              <a:t>sobre</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pt-PT" sz="1400" dirty="0">
                <a:solidFill>
                  <a:srgbClr val="000000"/>
                </a:solidFill>
                <a:latin typeface="+mn-lt"/>
              </a:rPr>
              <a:t>O valor da aprendizagem ao longo da vida e os seus benefícios, especialmente após os 45 anos.</a:t>
            </a:r>
            <a:endParaRPr lang="en-US" sz="1400" dirty="0">
              <a:solidFill>
                <a:srgbClr val="000000"/>
              </a:solidFill>
              <a:latin typeface="+mn-lt"/>
            </a:endParaRPr>
          </a:p>
          <a:p>
            <a:pPr marL="285750" indent="-285750">
              <a:buChar char="•"/>
            </a:pPr>
            <a:r>
              <a:rPr lang="pt-PT" sz="1400" dirty="0">
                <a:solidFill>
                  <a:srgbClr val="000000"/>
                </a:solidFill>
                <a:latin typeface="+mn-lt"/>
              </a:rPr>
              <a:t>Como uma mentalidade de crescimento (em oposição a uma mentalidade fixa), molda a sua capacidade de aprender à medida que envelhece.</a:t>
            </a:r>
            <a:endParaRPr lang="en-US" sz="1400" dirty="0">
              <a:solidFill>
                <a:srgbClr val="000000"/>
              </a:solidFill>
              <a:latin typeface="+mn-lt"/>
            </a:endParaRPr>
          </a:p>
          <a:p>
            <a:pPr marL="285750" indent="-285750">
              <a:buChar char="•"/>
            </a:pPr>
            <a:r>
              <a:rPr lang="pt-PT" sz="1400" dirty="0">
                <a:solidFill>
                  <a:srgbClr val="000000"/>
                </a:solidFill>
                <a:latin typeface="+mn-lt"/>
              </a:rPr>
              <a:t>As barreiras emocionais comuns à aprendizagem (receios, insegurança).</a:t>
            </a:r>
            <a:endParaRPr lang="en-US" sz="1400" dirty="0">
              <a:solidFill>
                <a:srgbClr val="000000"/>
              </a:solidFill>
              <a:latin typeface="+mn-lt"/>
            </a:endParaRPr>
          </a:p>
          <a:p>
            <a:pPr marL="0" indent="0"/>
            <a:r>
              <a:rPr lang="en-US" sz="1400" b="1" dirty="0">
                <a:solidFill>
                  <a:srgbClr val="000000"/>
                </a:solidFill>
                <a:latin typeface="+mn-lt"/>
              </a:rPr>
              <a:t>  </a:t>
            </a:r>
            <a:r>
              <a:rPr lang="en-GB" sz="1400" b="1" dirty="0" err="1">
                <a:solidFill>
                  <a:srgbClr val="000000"/>
                </a:solidFill>
                <a:latin typeface="+mn-lt"/>
              </a:rPr>
              <a:t>Competências</a:t>
            </a:r>
            <a:endParaRPr lang="en-GB" sz="1400" dirty="0">
              <a:solidFill>
                <a:srgbClr val="000000"/>
              </a:solidFill>
              <a:latin typeface="+mn-lt"/>
            </a:endParaRPr>
          </a:p>
          <a:p>
            <a:pPr marL="101600" indent="0"/>
            <a:r>
              <a:rPr lang="en-GB" sz="1400" dirty="0" err="1">
                <a:solidFill>
                  <a:srgbClr val="000000"/>
                </a:solidFill>
                <a:latin typeface="+mn-lt"/>
              </a:rPr>
              <a:t>Será</a:t>
            </a:r>
            <a:r>
              <a:rPr lang="en-GB" sz="1400" dirty="0">
                <a:solidFill>
                  <a:srgbClr val="000000"/>
                </a:solidFill>
                <a:latin typeface="+mn-lt"/>
              </a:rPr>
              <a:t> </a:t>
            </a:r>
            <a:r>
              <a:rPr lang="en-GB" sz="1400" dirty="0" err="1">
                <a:solidFill>
                  <a:srgbClr val="000000"/>
                </a:solidFill>
                <a:latin typeface="+mn-lt"/>
              </a:rPr>
              <a:t>capaz</a:t>
            </a:r>
            <a:r>
              <a:rPr lang="en-GB" sz="1400" dirty="0">
                <a:solidFill>
                  <a:srgbClr val="000000"/>
                </a:solidFill>
                <a:latin typeface="+mn-lt"/>
              </a:rPr>
              <a:t> de:</a:t>
            </a:r>
            <a:endParaRPr lang="en-US" sz="1400" dirty="0">
              <a:solidFill>
                <a:srgbClr val="000000"/>
              </a:solidFill>
              <a:latin typeface="+mn-lt"/>
            </a:endParaRPr>
          </a:p>
          <a:p>
            <a:pPr marL="285750" indent="-285750">
              <a:buChar char="•"/>
            </a:pPr>
            <a:r>
              <a:rPr lang="pt-PT" sz="1400" dirty="0">
                <a:solidFill>
                  <a:srgbClr val="000000"/>
                </a:solidFill>
                <a:latin typeface="+mn-lt"/>
              </a:rPr>
              <a:t>Identificar e desafiar crenças limitantes sobre aprendizagem e envelhecimento.</a:t>
            </a:r>
            <a:endParaRPr lang="en-US" sz="1400" dirty="0">
              <a:solidFill>
                <a:srgbClr val="000000"/>
              </a:solidFill>
              <a:latin typeface="+mn-lt"/>
            </a:endParaRPr>
          </a:p>
          <a:p>
            <a:pPr marL="285750" indent="-285750">
              <a:buChar char="•"/>
            </a:pPr>
            <a:r>
              <a:rPr lang="pt-PT" sz="1400" dirty="0">
                <a:solidFill>
                  <a:srgbClr val="000000"/>
                </a:solidFill>
                <a:latin typeface="+mn-lt"/>
              </a:rPr>
              <a:t>Analisar fatores internos/externos que apoiam ou dificultam o seu progresso.</a:t>
            </a:r>
            <a:endParaRPr lang="en-US" sz="1400" dirty="0">
              <a:solidFill>
                <a:srgbClr val="000000"/>
              </a:solidFill>
              <a:latin typeface="+mn-lt"/>
            </a:endParaRPr>
          </a:p>
          <a:p>
            <a:pPr marL="285750" indent="-285750">
              <a:buChar char="•"/>
            </a:pPr>
            <a:r>
              <a:rPr lang="pt-PT" sz="1400" dirty="0">
                <a:solidFill>
                  <a:srgbClr val="000000"/>
                </a:solidFill>
                <a:latin typeface="+mn-lt"/>
              </a:rPr>
              <a:t>Desenvolver estratégias para superar barreiras e criar uma rotina e um ambiente de aprendizagem pessoal eficaz.</a:t>
            </a:r>
            <a:endParaRPr lang="en-US" sz="1400" dirty="0">
              <a:solidFill>
                <a:srgbClr val="000000"/>
              </a:solidFill>
              <a:latin typeface="+mn-lt"/>
            </a:endParaRPr>
          </a:p>
          <a:p>
            <a:pPr marL="0" indent="0"/>
            <a:r>
              <a:rPr lang="en-US" sz="1400" b="1" dirty="0">
                <a:solidFill>
                  <a:srgbClr val="000000"/>
                </a:solidFill>
                <a:latin typeface="+mn-lt"/>
              </a:rPr>
              <a:t>  </a:t>
            </a:r>
            <a:r>
              <a:rPr lang="en-GB" sz="1400" b="1" dirty="0" err="1">
                <a:solidFill>
                  <a:srgbClr val="000000"/>
                </a:solidFill>
                <a:latin typeface="+mn-lt"/>
              </a:rPr>
              <a:t>Capacidades</a:t>
            </a:r>
            <a:endParaRPr lang="en-GB" sz="1400" dirty="0">
              <a:solidFill>
                <a:srgbClr val="000000"/>
              </a:solidFill>
              <a:latin typeface="+mn-lt"/>
            </a:endParaRPr>
          </a:p>
          <a:p>
            <a:pPr marL="101600" indent="0"/>
            <a:r>
              <a:rPr lang="en-GB" sz="1400" dirty="0" err="1">
                <a:solidFill>
                  <a:srgbClr val="000000"/>
                </a:solidFill>
                <a:latin typeface="+mn-lt"/>
              </a:rPr>
              <a:t>Será</a:t>
            </a:r>
            <a:r>
              <a:rPr lang="en-GB" sz="1400" dirty="0">
                <a:solidFill>
                  <a:srgbClr val="000000"/>
                </a:solidFill>
                <a:latin typeface="+mn-lt"/>
              </a:rPr>
              <a:t> </a:t>
            </a:r>
            <a:r>
              <a:rPr lang="en-GB" sz="1400" dirty="0" err="1">
                <a:solidFill>
                  <a:srgbClr val="000000"/>
                </a:solidFill>
                <a:latin typeface="+mn-lt"/>
              </a:rPr>
              <a:t>capaz</a:t>
            </a:r>
            <a:r>
              <a:rPr lang="en-GB" sz="1400" dirty="0">
                <a:solidFill>
                  <a:srgbClr val="000000"/>
                </a:solidFill>
                <a:latin typeface="+mn-lt"/>
              </a:rPr>
              <a:t> de:</a:t>
            </a:r>
            <a:endParaRPr lang="en-US" sz="1400" dirty="0">
              <a:solidFill>
                <a:srgbClr val="000000"/>
              </a:solidFill>
              <a:latin typeface="+mn-lt"/>
            </a:endParaRPr>
          </a:p>
          <a:p>
            <a:pPr marL="285750" indent="-285750">
              <a:buChar char="•"/>
            </a:pPr>
            <a:r>
              <a:rPr lang="pt-PT" sz="1400" dirty="0">
                <a:solidFill>
                  <a:srgbClr val="000000"/>
                </a:solidFill>
                <a:latin typeface="+mn-lt"/>
              </a:rPr>
              <a:t>Assumir a responsabilidade da sua jornada de aprendizagem e desenvolvimento pessoal.</a:t>
            </a:r>
            <a:endParaRPr lang="en-US" sz="1400" dirty="0">
              <a:solidFill>
                <a:srgbClr val="000000"/>
              </a:solidFill>
              <a:latin typeface="+mn-lt"/>
            </a:endParaRPr>
          </a:p>
          <a:p>
            <a:pPr marL="285750" indent="-285750">
              <a:buChar char="•"/>
            </a:pPr>
            <a:r>
              <a:rPr lang="pt-PT" sz="1400" dirty="0">
                <a:solidFill>
                  <a:srgbClr val="000000"/>
                </a:solidFill>
                <a:latin typeface="+mn-lt"/>
              </a:rPr>
              <a:t>Motivar-se, manter a resiliência e adaptar-se aos desafios.</a:t>
            </a:r>
            <a:endParaRPr lang="en-US" sz="1400" dirty="0">
              <a:solidFill>
                <a:srgbClr val="000000"/>
              </a:solidFill>
              <a:latin typeface="+mn-lt"/>
            </a:endParaRPr>
          </a:p>
          <a:p>
            <a:pPr marL="285750" indent="-285750">
              <a:buChar char="•"/>
            </a:pPr>
            <a:r>
              <a:rPr lang="pt-PT" sz="1400" dirty="0">
                <a:solidFill>
                  <a:srgbClr val="000000"/>
                </a:solidFill>
                <a:latin typeface="+mn-lt"/>
              </a:rPr>
              <a:t>Cultivar e gerir um ambiente de aprendizagem proativo, para o sucesso a longo prazo.</a:t>
            </a:r>
            <a:endParaRPr lang="en-GB" sz="1400" dirty="0">
              <a:solidFill>
                <a:srgbClr val="000000"/>
              </a:solidFill>
              <a:latin typeface="+mn-lt"/>
            </a:endParaRPr>
          </a:p>
          <a:p>
            <a:endParaRPr lang="en-US" sz="1800" dirty="0"/>
          </a:p>
        </p:txBody>
      </p:sp>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n-US" dirty="0">
                <a:latin typeface="+mn-lt"/>
              </a:rPr>
              <a:t>O que </a:t>
            </a:r>
            <a:r>
              <a:rPr lang="en-US" dirty="0" err="1">
                <a:latin typeface="+mn-lt"/>
              </a:rPr>
              <a:t>irá</a:t>
            </a:r>
            <a:r>
              <a:rPr lang="en-US" dirty="0">
                <a:latin typeface="+mn-lt"/>
              </a:rPr>
              <a:t> </a:t>
            </a:r>
            <a:r>
              <a:rPr lang="en-US" dirty="0" err="1">
                <a:latin typeface="+mn-lt"/>
              </a:rPr>
              <a:t>aprender</a:t>
            </a:r>
            <a:r>
              <a:rPr lang="en-US" dirty="0">
                <a:latin typeface="+mn-lt"/>
              </a:rPr>
              <a:t> </a:t>
            </a:r>
            <a:r>
              <a:rPr lang="en-US" dirty="0" err="1">
                <a:latin typeface="+mn-lt"/>
              </a:rPr>
              <a:t>neste</a:t>
            </a:r>
            <a:r>
              <a:rPr lang="en-US" dirty="0">
                <a:latin typeface="+mn-lt"/>
              </a:rPr>
              <a:t> </a:t>
            </a:r>
            <a:r>
              <a:rPr lang="en-US" dirty="0" err="1">
                <a:latin typeface="+mn-lt"/>
              </a:rPr>
              <a:t>módulo</a:t>
            </a:r>
            <a:r>
              <a:rPr lang="en-US" dirty="0">
                <a:latin typeface="+mn-lt"/>
              </a:rPr>
              <a:t>?</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9675126" cy="2947632"/>
          </a:xfrm>
        </p:spPr>
        <p:txBody>
          <a:bodyPr lIns="91440" tIns="45720" rIns="91440" bIns="45720" anchor="t"/>
          <a:lstStyle/>
          <a:p>
            <a:r>
              <a:rPr lang="en-GB" noProof="0" dirty="0"/>
              <a:t>UNI</a:t>
            </a:r>
            <a:r>
              <a:rPr lang="en-GB" dirty="0"/>
              <a:t>DADE</a:t>
            </a:r>
            <a:r>
              <a:rPr lang="en-GB" noProof="0" dirty="0"/>
              <a:t> 1.1: </a:t>
            </a:r>
            <a:r>
              <a:rPr lang="en-GB" noProof="0" dirty="0" err="1"/>
              <a:t>Adotar</a:t>
            </a:r>
            <a:r>
              <a:rPr lang="en-GB" noProof="0" dirty="0"/>
              <a:t> </a:t>
            </a:r>
            <a:r>
              <a:rPr lang="en-GB" noProof="0" dirty="0" err="1"/>
              <a:t>uma</a:t>
            </a:r>
            <a:r>
              <a:rPr lang="en-GB" noProof="0" dirty="0"/>
              <a:t> </a:t>
            </a:r>
            <a:r>
              <a:rPr lang="en-GB" noProof="0" dirty="0" err="1"/>
              <a:t>mentalidade</a:t>
            </a:r>
            <a:r>
              <a:rPr lang="en-GB" noProof="0" dirty="0"/>
              <a:t> de </a:t>
            </a:r>
            <a:r>
              <a:rPr lang="en-GB" noProof="0" dirty="0" err="1"/>
              <a:t>crescimento</a:t>
            </a:r>
            <a:r>
              <a:rPr lang="en-GB" dirty="0"/>
              <a:t> </a:t>
            </a:r>
          </a:p>
          <a:p>
            <a:r>
              <a:rPr lang="en-GB" sz="2000" b="0" dirty="0">
                <a:ea typeface="+mn-lt"/>
                <a:cs typeface="+mn-lt"/>
              </a:rPr>
              <a:t>"</a:t>
            </a:r>
            <a:r>
              <a:rPr lang="pt-PT" sz="2000" b="0" dirty="0">
                <a:ea typeface="+mn-lt"/>
                <a:cs typeface="+mn-lt"/>
              </a:rPr>
              <a:t>As nossas capacidades, inteligência e competências podem ser desenvolvidas através do esforço, da prática e da aprendizagem.</a:t>
            </a:r>
            <a:r>
              <a:rPr lang="en-GB" sz="2000" b="0" dirty="0">
                <a:ea typeface="+mn-lt"/>
                <a:cs typeface="+mn-lt"/>
              </a:rPr>
              <a:t>"</a:t>
            </a:r>
            <a:endParaRPr lang="en-GB" sz="2000" b="0" dirty="0"/>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lang="en-GB" dirty="0"/>
              <a:t>O que é a </a:t>
            </a:r>
            <a:r>
              <a:rPr lang="en-GB" dirty="0" err="1"/>
              <a:t>mentalidade</a:t>
            </a:r>
            <a:r>
              <a:rPr lang="en-GB" dirty="0"/>
              <a:t> </a:t>
            </a:r>
            <a:r>
              <a:rPr lang="en-GB" dirty="0" err="1"/>
              <a:t>fixa</a:t>
            </a:r>
            <a:r>
              <a:rPr lang="en-GB" dirty="0"/>
              <a:t>?</a:t>
            </a:r>
            <a:endParaRPr lang="en-GB" noProof="0" dirty="0"/>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94593" y="740708"/>
            <a:ext cx="6935935" cy="5987349"/>
          </a:xfrm>
        </p:spPr>
        <p:txBody>
          <a:bodyPr lIns="91440" tIns="45720" rIns="91440" bIns="45720" anchor="t"/>
          <a:lstStyle/>
          <a:p>
            <a:pPr marL="0" indent="0" algn="just">
              <a:buNone/>
            </a:pPr>
            <a:r>
              <a:rPr lang="en-US" sz="1600" dirty="0"/>
              <a:t>A </a:t>
            </a:r>
            <a:r>
              <a:rPr lang="en-US" sz="1600" b="1" dirty="0" err="1"/>
              <a:t>mentalidade</a:t>
            </a:r>
            <a:r>
              <a:rPr lang="en-US" sz="1600" b="1" dirty="0"/>
              <a:t> </a:t>
            </a:r>
            <a:r>
              <a:rPr lang="en-US" sz="1600" b="1" dirty="0" err="1"/>
              <a:t>fixa</a:t>
            </a:r>
            <a:r>
              <a:rPr lang="en-US" sz="1600" b="1" dirty="0"/>
              <a:t> </a:t>
            </a:r>
            <a:r>
              <a:rPr lang="pt-PT" altLang="el-GR" sz="1600" dirty="0"/>
              <a:t>é quando alguém acredita que a sua inteligência e capacidades são fixas e não podem mudar. Pessoas com uma mentalidade fixa podem evitar desafios, desistir facilmente e pensar que esforçar-se não vai ajudar. Muitas vezes, as pessoas </a:t>
            </a:r>
            <a:r>
              <a:rPr lang="pt-PT" altLang="el-GR" sz="1600" dirty="0" err="1"/>
              <a:t>vêem</a:t>
            </a:r>
            <a:r>
              <a:rPr lang="pt-PT" altLang="el-GR" sz="1600" dirty="0"/>
              <a:t> os erros como prova de que não podem melhorar, em vez de oportunidades para aprender e crescer.</a:t>
            </a:r>
            <a:endParaRPr lang="en-US" altLang="el-GR" sz="1600" dirty="0"/>
          </a:p>
          <a:p>
            <a:pPr marL="0" indent="0" algn="just" eaLnBrk="0" fontAlgn="base" hangingPunct="0">
              <a:lnSpc>
                <a:spcPct val="100000"/>
              </a:lnSpc>
              <a:spcBef>
                <a:spcPct val="0"/>
              </a:spcBef>
              <a:spcAft>
                <a:spcPct val="0"/>
              </a:spcAft>
              <a:buNone/>
            </a:pPr>
            <a:endParaRPr lang="en-US" altLang="el-GR" sz="1600" b="1" u="sng" dirty="0"/>
          </a:p>
          <a:p>
            <a:pPr marL="0" indent="0" algn="just" eaLnBrk="0" fontAlgn="base" hangingPunct="0">
              <a:lnSpc>
                <a:spcPct val="100000"/>
              </a:lnSpc>
              <a:spcBef>
                <a:spcPct val="0"/>
              </a:spcBef>
              <a:spcAft>
                <a:spcPct val="0"/>
              </a:spcAft>
              <a:buNone/>
            </a:pPr>
            <a:r>
              <a:rPr lang="en-US" altLang="el-GR" sz="1600" b="1" u="sng" dirty="0" err="1"/>
              <a:t>Crenças</a:t>
            </a:r>
            <a:r>
              <a:rPr lang="en-US" altLang="el-GR" sz="1600" b="1" u="sng" dirty="0"/>
              <a:t> e </a:t>
            </a:r>
            <a:r>
              <a:rPr lang="en-US" altLang="el-GR" sz="1600" b="1" u="sng" dirty="0" err="1"/>
              <a:t>comportamentos</a:t>
            </a:r>
            <a:r>
              <a:rPr lang="en-US" altLang="el-GR" sz="1600" b="1" u="sng" dirty="0"/>
              <a:t>: </a:t>
            </a:r>
          </a:p>
          <a:p>
            <a:pPr lvl="0" algn="just" eaLnBrk="0" fontAlgn="base" hangingPunct="0">
              <a:lnSpc>
                <a:spcPct val="100000"/>
              </a:lnSpc>
              <a:spcBef>
                <a:spcPct val="0"/>
              </a:spcBef>
              <a:spcAft>
                <a:spcPct val="0"/>
              </a:spcAft>
              <a:buFont typeface="Wingdings" panose="05000000000000000000" pitchFamily="2" charset="2"/>
              <a:buChar char="v"/>
            </a:pPr>
            <a:r>
              <a:rPr lang="pt-PT" altLang="el-GR" sz="1600" b="1" dirty="0"/>
              <a:t>Evitam desafios</a:t>
            </a:r>
            <a:endParaRPr lang="el-GR" altLang="el-GR" sz="1600" dirty="0"/>
          </a:p>
          <a:p>
            <a:pPr marL="0" lvl="0" indent="0" algn="just" eaLnBrk="0" fontAlgn="base" hangingPunct="0">
              <a:spcBef>
                <a:spcPct val="0"/>
              </a:spcBef>
              <a:spcAft>
                <a:spcPct val="0"/>
              </a:spcAft>
              <a:buNone/>
            </a:pPr>
            <a:r>
              <a:rPr lang="el-GR" altLang="el-GR" sz="1600" dirty="0"/>
              <a:t>→ </a:t>
            </a:r>
            <a:r>
              <a:rPr lang="pt-PT" altLang="el-GR" sz="1600" dirty="0"/>
              <a:t>Pessoas com mentalidade fixa temem o fracasso, por isso tendem a evitar tarefas que parecem difíceis.</a:t>
            </a:r>
            <a:endParaRPr lang="el-GR" altLang="el-GR" sz="1600" dirty="0"/>
          </a:p>
          <a:p>
            <a:pPr lvl="0" algn="just" eaLnBrk="0" fontAlgn="base" hangingPunct="0">
              <a:lnSpc>
                <a:spcPct val="100000"/>
              </a:lnSpc>
              <a:spcBef>
                <a:spcPct val="0"/>
              </a:spcBef>
              <a:spcAft>
                <a:spcPct val="0"/>
              </a:spcAft>
              <a:buFont typeface="Wingdings" panose="05000000000000000000" pitchFamily="2" charset="2"/>
              <a:buChar char="v"/>
            </a:pPr>
            <a:r>
              <a:rPr lang="pt-PT" altLang="el-GR" sz="1600" b="1" dirty="0"/>
              <a:t>Desistem facilmente</a:t>
            </a:r>
            <a:endParaRPr lang="el-GR" altLang="el-GR" sz="1600" dirty="0"/>
          </a:p>
          <a:p>
            <a:pPr marL="0" lvl="0" indent="0" algn="just" eaLnBrk="0" fontAlgn="base" hangingPunct="0">
              <a:spcBef>
                <a:spcPct val="0"/>
              </a:spcBef>
              <a:spcAft>
                <a:spcPct val="0"/>
              </a:spcAft>
              <a:buNone/>
            </a:pPr>
            <a:r>
              <a:rPr lang="el-GR" altLang="el-GR" sz="1600" dirty="0"/>
              <a:t>→ </a:t>
            </a:r>
            <a:r>
              <a:rPr lang="pt-PT" altLang="el-GR" sz="1600" dirty="0"/>
              <a:t>Quando confrontadas com obstáculos, perdem rapidamente a motivação porque acreditam que o esforço não mudará a sua capacidade.</a:t>
            </a:r>
            <a:endParaRPr lang="el-GR" altLang="el-GR" sz="1600" dirty="0"/>
          </a:p>
          <a:p>
            <a:pPr lvl="0" algn="just" eaLnBrk="0" fontAlgn="base" hangingPunct="0">
              <a:lnSpc>
                <a:spcPct val="100000"/>
              </a:lnSpc>
              <a:spcBef>
                <a:spcPct val="0"/>
              </a:spcBef>
              <a:spcAft>
                <a:spcPct val="0"/>
              </a:spcAft>
              <a:buFont typeface="Wingdings" panose="05000000000000000000" pitchFamily="2" charset="2"/>
              <a:buChar char="v"/>
            </a:pPr>
            <a:r>
              <a:rPr lang="pt-PT" altLang="el-GR" sz="1600" b="1" dirty="0"/>
              <a:t>Consideram o esforço inútil</a:t>
            </a:r>
            <a:endParaRPr lang="el-GR" altLang="el-GR" sz="1600" dirty="0"/>
          </a:p>
          <a:p>
            <a:pPr marL="0" lvl="0" indent="0" algn="just" eaLnBrk="0" fontAlgn="base" hangingPunct="0">
              <a:spcBef>
                <a:spcPct val="0"/>
              </a:spcBef>
              <a:spcAft>
                <a:spcPct val="0"/>
              </a:spcAft>
              <a:buNone/>
            </a:pPr>
            <a:r>
              <a:rPr lang="el-GR" altLang="el-GR" sz="1600" dirty="0"/>
              <a:t>→ </a:t>
            </a:r>
            <a:r>
              <a:rPr lang="pt-PT" altLang="el-GR" sz="1600" dirty="0"/>
              <a:t>O esforço é visto como desnecessário ou ineficaz, uma vez que o talento é «fixo».</a:t>
            </a:r>
            <a:endParaRPr lang="el-GR" altLang="el-GR" sz="1600" dirty="0"/>
          </a:p>
          <a:p>
            <a:pPr lvl="0" algn="just" eaLnBrk="0" fontAlgn="base" hangingPunct="0">
              <a:lnSpc>
                <a:spcPct val="100000"/>
              </a:lnSpc>
              <a:spcBef>
                <a:spcPct val="0"/>
              </a:spcBef>
              <a:spcAft>
                <a:spcPct val="0"/>
              </a:spcAft>
              <a:buFont typeface="Wingdings" panose="05000000000000000000" pitchFamily="2" charset="2"/>
              <a:buChar char="v"/>
            </a:pPr>
            <a:r>
              <a:rPr lang="el-GR" altLang="el-GR" sz="1600" b="1" dirty="0"/>
              <a:t>Ignor</a:t>
            </a:r>
            <a:r>
              <a:rPr lang="pt-PT" altLang="el-GR" sz="1600" b="1" dirty="0" err="1"/>
              <a:t>am</a:t>
            </a:r>
            <a:r>
              <a:rPr lang="pt-PT" altLang="el-GR" sz="1600" b="1" dirty="0"/>
              <a:t> o </a:t>
            </a:r>
            <a:r>
              <a:rPr lang="pt-PT" altLang="el-GR" sz="1600" b="1" i="1" dirty="0"/>
              <a:t>f</a:t>
            </a:r>
            <a:r>
              <a:rPr lang="el-GR" altLang="el-GR" sz="1600" b="1" i="1" dirty="0"/>
              <a:t>eedback</a:t>
            </a:r>
            <a:endParaRPr lang="el-GR" altLang="el-GR" sz="1600" i="1" dirty="0"/>
          </a:p>
          <a:p>
            <a:pPr marL="0" lvl="0" indent="0" algn="just" eaLnBrk="0" fontAlgn="base" hangingPunct="0">
              <a:spcBef>
                <a:spcPct val="0"/>
              </a:spcBef>
              <a:spcAft>
                <a:spcPct val="0"/>
              </a:spcAft>
              <a:buNone/>
            </a:pPr>
            <a:r>
              <a:rPr lang="el-GR" altLang="el-GR" sz="1600" dirty="0"/>
              <a:t>→ </a:t>
            </a:r>
            <a:r>
              <a:rPr lang="pt-PT" altLang="el-GR" sz="1600" dirty="0"/>
              <a:t>O</a:t>
            </a:r>
            <a:r>
              <a:rPr lang="pt-PT" altLang="el-GR" sz="1600" i="1" dirty="0"/>
              <a:t> feedback </a:t>
            </a:r>
            <a:r>
              <a:rPr lang="pt-PT" altLang="el-GR" sz="1600" dirty="0"/>
              <a:t>ou a crítica construtiva são frequentemente vistos como um ataque pessoal, em vez de orientação.</a:t>
            </a:r>
            <a:endParaRPr lang="el-GR" altLang="el-GR" sz="1600" dirty="0"/>
          </a:p>
          <a:p>
            <a:pPr lvl="0" algn="just" eaLnBrk="0" fontAlgn="base" hangingPunct="0">
              <a:lnSpc>
                <a:spcPct val="100000"/>
              </a:lnSpc>
              <a:spcBef>
                <a:spcPct val="0"/>
              </a:spcBef>
              <a:spcAft>
                <a:spcPct val="0"/>
              </a:spcAft>
              <a:buFont typeface="Wingdings" panose="05000000000000000000" pitchFamily="2" charset="2"/>
              <a:buChar char="v"/>
            </a:pPr>
            <a:r>
              <a:rPr lang="el-GR" altLang="el-GR" sz="1600" b="1" dirty="0"/>
              <a:t>V</a:t>
            </a:r>
            <a:r>
              <a:rPr lang="pt-PT" altLang="el-GR" sz="1600" b="1" dirty="0" err="1"/>
              <a:t>êem</a:t>
            </a:r>
            <a:r>
              <a:rPr lang="pt-PT" altLang="el-GR" sz="1600" b="1" dirty="0"/>
              <a:t> os erros como fracasso</a:t>
            </a:r>
            <a:endParaRPr lang="el-GR" altLang="el-GR" sz="1600" dirty="0"/>
          </a:p>
          <a:p>
            <a:pPr marL="0" lvl="0" indent="0" algn="just" eaLnBrk="0" fontAlgn="base" hangingPunct="0">
              <a:spcBef>
                <a:spcPct val="0"/>
              </a:spcBef>
              <a:spcAft>
                <a:spcPct val="0"/>
              </a:spcAft>
              <a:buNone/>
            </a:pPr>
            <a:r>
              <a:rPr lang="el-GR" altLang="el-GR" sz="1600" dirty="0"/>
              <a:t>→ </a:t>
            </a:r>
            <a:r>
              <a:rPr lang="pt-PT" sz="1600" dirty="0"/>
              <a:t>Os erros são interpretados como prova de falta de capacidade, em vez de oportunidades de aprendizagem.</a:t>
            </a:r>
            <a:endParaRPr lang="en-150" sz="1600" dirty="0"/>
          </a:p>
          <a:p>
            <a:pPr algn="just" eaLnBrk="0" fontAlgn="base" hangingPunct="0">
              <a:spcBef>
                <a:spcPct val="0"/>
              </a:spcBef>
              <a:spcAft>
                <a:spcPct val="0"/>
              </a:spcAft>
              <a:buFont typeface="Wingdings" panose="05000000000000000000" pitchFamily="2" charset="2"/>
              <a:buChar char="v"/>
            </a:pPr>
            <a:r>
              <a:rPr lang="pt-PT" altLang="el-GR" sz="1600" b="1" dirty="0"/>
              <a:t>Sentem-se ameaçadas pelo sucesso dos outros</a:t>
            </a:r>
            <a:endParaRPr lang="el-GR" altLang="el-GR" sz="1600" dirty="0"/>
          </a:p>
          <a:p>
            <a:pPr marL="0" lvl="0" indent="0" algn="just" eaLnBrk="0" fontAlgn="base" hangingPunct="0">
              <a:spcBef>
                <a:spcPct val="0"/>
              </a:spcBef>
              <a:spcAft>
                <a:spcPct val="0"/>
              </a:spcAft>
              <a:buNone/>
            </a:pPr>
            <a:r>
              <a:rPr lang="el-GR" altLang="el-GR" sz="1600" dirty="0"/>
              <a:t>→ </a:t>
            </a:r>
            <a:r>
              <a:rPr lang="pt-PT" altLang="el-GR" sz="1600" dirty="0"/>
              <a:t>Ver os outros terem sucesso pode fazer com que as pessoas com uma mentalidade fixa se sintam inferiores.</a:t>
            </a:r>
            <a:endParaRPr lang="el-GR" altLang="el-GR" sz="1600" dirty="0"/>
          </a:p>
          <a:p>
            <a:pPr algn="just"/>
            <a:endParaRPr lang="en-US" altLang="el-GR" sz="1600" b="1" u="sng" dirty="0"/>
          </a:p>
          <a:p>
            <a:pPr marL="0" indent="0" algn="just">
              <a:buNone/>
            </a:pPr>
            <a:endParaRPr lang="en-US" altLang="el-GR" sz="1600" b="1" u="sng" dirty="0"/>
          </a:p>
          <a:p>
            <a:pPr marL="0" indent="0" algn="just">
              <a:buNone/>
            </a:pPr>
            <a:endParaRPr lang="en-US" altLang="el-GR" sz="1600" b="1" u="sng" dirty="0"/>
          </a:p>
          <a:p>
            <a:pPr marL="0" indent="0" algn="just">
              <a:buNone/>
            </a:pPr>
            <a:endParaRPr lang="en-US" sz="1600" dirty="0"/>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p:txBody>
          <a:bodyPr/>
          <a:lstStyle/>
          <a:p>
            <a:r>
              <a:rPr lang="en-GB" dirty="0"/>
              <a:t>Qual é a mentalidade de crescimento?</a:t>
            </a:r>
            <a:endParaRPr lang="en-GB" noProof="0" dirty="0"/>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370848" y="1201912"/>
            <a:ext cx="1145030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nSpc>
                <a:spcPct val="100000"/>
              </a:lnSpc>
              <a:spcBef>
                <a:spcPct val="0"/>
              </a:spcBef>
              <a:spcAft>
                <a:spcPct val="0"/>
              </a:spcAft>
              <a:buClrTx/>
              <a:buNone/>
            </a:pPr>
            <a:r>
              <a:rPr lang="en-US" sz="1600" dirty="0"/>
              <a:t>A </a:t>
            </a:r>
            <a:r>
              <a:rPr lang="en-US" sz="1600" b="1" dirty="0" err="1"/>
              <a:t>mentalidade</a:t>
            </a:r>
            <a:r>
              <a:rPr lang="en-US" sz="1600" b="1" dirty="0"/>
              <a:t> de </a:t>
            </a:r>
            <a:r>
              <a:rPr lang="en-US" sz="1600" b="1" dirty="0" err="1"/>
              <a:t>crescimento</a:t>
            </a:r>
            <a:r>
              <a:rPr lang="en-US" sz="1600" b="1" dirty="0"/>
              <a:t> </a:t>
            </a:r>
            <a:r>
              <a:rPr lang="en-US" sz="1600" dirty="0"/>
              <a:t>é a crença de que as habilidades, a inteligência e as </a:t>
            </a:r>
            <a:r>
              <a:rPr lang="en-US" sz="1600" dirty="0" err="1"/>
              <a:t>competências</a:t>
            </a:r>
            <a:r>
              <a:rPr lang="en-US" sz="1600" dirty="0"/>
              <a:t> não são características fixas, mas podem ser desenvolvidas por meio de esforço, prática e estratégias de aprendizagem eficazes. Pessoas com uma mentalidade de </a:t>
            </a:r>
            <a:r>
              <a:rPr lang="en-US" sz="1600" dirty="0" err="1"/>
              <a:t>crescimento</a:t>
            </a:r>
            <a:r>
              <a:rPr lang="en-US" sz="1600" dirty="0"/>
              <a:t> </a:t>
            </a:r>
            <a:r>
              <a:rPr lang="en-US" sz="1600" dirty="0" err="1"/>
              <a:t>vêem</a:t>
            </a:r>
            <a:r>
              <a:rPr lang="en-US" sz="1600" dirty="0"/>
              <a:t> os desafios como oportunidades de crescimento, encaram os erros como </a:t>
            </a:r>
            <a:r>
              <a:rPr lang="en-US" sz="1600" i="1" dirty="0"/>
              <a:t>feedback</a:t>
            </a:r>
            <a:r>
              <a:rPr lang="en-US" sz="1600" dirty="0"/>
              <a:t> valioso e demonstram maior persistência ao enfrentar dificuldades.</a:t>
            </a:r>
            <a:endParaRPr lang="en-US" sz="1600" dirty="0">
              <a:ea typeface="Calibri"/>
              <a:cs typeface="Calibri"/>
            </a:endParaRPr>
          </a:p>
          <a:p>
            <a:pPr marL="0" lvl="0" indent="0" eaLnBrk="0" fontAlgn="base" hangingPunct="0">
              <a:lnSpc>
                <a:spcPct val="100000"/>
              </a:lnSpc>
              <a:spcBef>
                <a:spcPct val="0"/>
              </a:spcBef>
              <a:spcAft>
                <a:spcPct val="0"/>
              </a:spcAft>
              <a:buClrTx/>
              <a:buNone/>
            </a:pPr>
            <a:endParaRPr lang="en-US" altLang="el-GR" sz="1600" b="1" u="sng" dirty="0"/>
          </a:p>
          <a:p>
            <a:pPr marL="0" indent="0">
              <a:lnSpc>
                <a:spcPct val="100000"/>
              </a:lnSpc>
              <a:spcBef>
                <a:spcPct val="0"/>
              </a:spcBef>
              <a:spcAft>
                <a:spcPct val="0"/>
              </a:spcAft>
              <a:buNone/>
            </a:pPr>
            <a:r>
              <a:rPr lang="en-US" sz="1600" b="1" u="sng" dirty="0"/>
              <a:t>Crenças e </a:t>
            </a:r>
            <a:r>
              <a:rPr lang="en-US" sz="1600" b="1" u="sng" dirty="0" err="1"/>
              <a:t>comportamentos</a:t>
            </a:r>
            <a:r>
              <a:rPr lang="en-US" sz="1600" b="1" u="sng" dirty="0"/>
              <a:t>:</a:t>
            </a:r>
            <a:endParaRPr kumimoji="0" lang="el-GR" altLang="el-GR" sz="1400" b="0" i="0" u="none" strike="noStrike" cap="none" normalizeH="0" baseline="0" dirty="0">
              <a:ln>
                <a:noFill/>
              </a:ln>
              <a:solidFill>
                <a:schemeClr val="tx1"/>
              </a:solidFill>
              <a:effectLst/>
            </a:endParaRPr>
          </a:p>
        </p:txBody>
      </p:sp>
      <p:sp>
        <p:nvSpPr>
          <p:cNvPr id="3" name="TextBox 2">
            <a:extLst>
              <a:ext uri="{FF2B5EF4-FFF2-40B4-BE49-F238E27FC236}">
                <a16:creationId xmlns:a16="http://schemas.microsoft.com/office/drawing/2014/main" id="{5E0DE095-877F-22FF-7355-7497C5C4C550}"/>
              </a:ext>
            </a:extLst>
          </p:cNvPr>
          <p:cNvSpPr txBox="1"/>
          <p:nvPr/>
        </p:nvSpPr>
        <p:spPr>
          <a:xfrm>
            <a:off x="370848" y="2771572"/>
            <a:ext cx="5621547" cy="2800767"/>
          </a:xfrm>
          <a:prstGeom prst="rect">
            <a:avLst/>
          </a:prstGeom>
          <a:noFill/>
        </p:spPr>
        <p:txBody>
          <a:bodyPr wrap="square" rtlCol="0">
            <a:spAutoFit/>
          </a:bodyPr>
          <a:lstStyle/>
          <a:p>
            <a:pPr eaLnBrk="0" fontAlgn="base" hangingPunct="0">
              <a:lnSpc>
                <a:spcPct val="100000"/>
              </a:lnSpc>
              <a:spcBef>
                <a:spcPct val="0"/>
              </a:spcBef>
              <a:spcAft>
                <a:spcPct val="0"/>
              </a:spcAft>
              <a:buFont typeface="Wingdings" panose="05000000000000000000" pitchFamily="2" charset="2"/>
              <a:buChar char="v"/>
            </a:pPr>
            <a:r>
              <a:rPr lang="el-GR" altLang="el-GR" sz="1600" b="1" dirty="0"/>
              <a:t>As habilidades podem ser desenvolvidas por meio do esforço.</a:t>
            </a:r>
            <a:br>
              <a:rPr lang="el-GR" altLang="el-GR" sz="1600" dirty="0"/>
            </a:br>
            <a:r>
              <a:rPr lang="el-GR" altLang="el-GR" sz="1600" dirty="0"/>
              <a:t>→ As habilidades e a inteligência não são fixas</a:t>
            </a:r>
            <a:r>
              <a:rPr lang="en-US" altLang="el-GR" sz="1600" dirty="0"/>
              <a:t>,</a:t>
            </a:r>
            <a:r>
              <a:rPr lang="el-GR" altLang="el-GR" sz="1600" dirty="0"/>
              <a:t>crescem com a prática e </a:t>
            </a:r>
            <a:r>
              <a:rPr lang="pt-PT" altLang="el-GR" sz="1600" dirty="0"/>
              <a:t>a </a:t>
            </a:r>
            <a:r>
              <a:rPr lang="el-GR" altLang="el-GR" sz="1600" dirty="0"/>
              <a:t>aprendiza</a:t>
            </a:r>
            <a:r>
              <a:rPr lang="pt-PT" altLang="el-GR" sz="1600" dirty="0" err="1"/>
              <a:t>gem</a:t>
            </a:r>
            <a:r>
              <a:rPr lang="el-GR" altLang="el-GR" sz="1600" dirty="0"/>
              <a:t>.</a:t>
            </a:r>
            <a:endParaRPr lang="en-US" altLang="el-GR" sz="1600" dirty="0"/>
          </a:p>
          <a:p>
            <a:pPr eaLnBrk="0" fontAlgn="base" hangingPunct="0">
              <a:lnSpc>
                <a:spcPct val="100000"/>
              </a:lnSpc>
              <a:spcBef>
                <a:spcPct val="0"/>
              </a:spcBef>
              <a:spcAft>
                <a:spcPct val="0"/>
              </a:spcAft>
              <a:buFont typeface="Wingdings" panose="05000000000000000000" pitchFamily="2" charset="2"/>
              <a:buChar char="v"/>
            </a:pPr>
            <a:r>
              <a:rPr lang="el-GR" altLang="el-GR" sz="1600" b="1" dirty="0"/>
              <a:t>Abraça os desafios</a:t>
            </a:r>
            <a:br>
              <a:rPr lang="el-GR" altLang="el-GR" sz="1600" dirty="0"/>
            </a:br>
            <a:r>
              <a:rPr lang="el-GR" altLang="el-GR" sz="1600" dirty="0"/>
              <a:t>→ </a:t>
            </a:r>
            <a:r>
              <a:rPr lang="pt-PT" altLang="el-GR" sz="1600" dirty="0"/>
              <a:t>Situações</a:t>
            </a:r>
            <a:r>
              <a:rPr lang="en-US" sz="1600" dirty="0"/>
              <a:t> </a:t>
            </a:r>
            <a:r>
              <a:rPr lang="en-US" sz="1600" dirty="0" err="1"/>
              <a:t>difíceis</a:t>
            </a:r>
            <a:r>
              <a:rPr lang="en-US" sz="1600" dirty="0"/>
              <a:t> </a:t>
            </a:r>
            <a:r>
              <a:rPr lang="en-US" sz="1600" dirty="0" err="1"/>
              <a:t>podem</a:t>
            </a:r>
            <a:r>
              <a:rPr lang="en-US" sz="1600" dirty="0"/>
              <a:t> </a:t>
            </a:r>
            <a:r>
              <a:rPr lang="en-US" sz="1600" dirty="0" err="1"/>
              <a:t>ajudá</a:t>
            </a:r>
            <a:r>
              <a:rPr lang="en-US" sz="1600" dirty="0"/>
              <a:t>-lo/a </a:t>
            </a:r>
            <a:r>
              <a:rPr lang="en-US" sz="1600" dirty="0" err="1"/>
              <a:t>a</a:t>
            </a:r>
            <a:r>
              <a:rPr lang="en-US" sz="1600" dirty="0"/>
              <a:t> </a:t>
            </a:r>
            <a:r>
              <a:rPr lang="en-US" sz="1600" dirty="0" err="1"/>
              <a:t>melhorar</a:t>
            </a:r>
            <a:r>
              <a:rPr lang="en-US" sz="1600" dirty="0"/>
              <a:t>, </a:t>
            </a:r>
            <a:r>
              <a:rPr lang="en-US" sz="1600" dirty="0" err="1"/>
              <a:t>em</a:t>
            </a:r>
            <a:r>
              <a:rPr lang="en-US" sz="1600" dirty="0"/>
              <a:t> </a:t>
            </a:r>
            <a:r>
              <a:rPr lang="en-US" sz="1600" dirty="0" err="1"/>
              <a:t>vez</a:t>
            </a:r>
            <a:r>
              <a:rPr lang="en-US" sz="1600" dirty="0"/>
              <a:t> de </a:t>
            </a:r>
            <a:r>
              <a:rPr lang="en-US" sz="1600" dirty="0" err="1"/>
              <a:t>serem</a:t>
            </a:r>
            <a:r>
              <a:rPr lang="en-US" sz="1600" dirty="0"/>
              <a:t> algo a </a:t>
            </a:r>
            <a:r>
              <a:rPr lang="en-US" sz="1600" dirty="0" err="1"/>
              <a:t>temer</a:t>
            </a:r>
            <a:r>
              <a:rPr lang="en-US" sz="1600" dirty="0"/>
              <a:t>.</a:t>
            </a:r>
          </a:p>
          <a:p>
            <a:pPr eaLnBrk="0" fontAlgn="base" hangingPunct="0">
              <a:lnSpc>
                <a:spcPct val="100000"/>
              </a:lnSpc>
              <a:spcBef>
                <a:spcPct val="0"/>
              </a:spcBef>
              <a:spcAft>
                <a:spcPct val="0"/>
              </a:spcAft>
              <a:buFont typeface="Wingdings" panose="05000000000000000000" pitchFamily="2" charset="2"/>
              <a:buChar char="v"/>
            </a:pPr>
            <a:r>
              <a:rPr lang="el-GR" altLang="el-GR" sz="1600" b="1" dirty="0"/>
              <a:t>Erros como oportunidades</a:t>
            </a:r>
            <a:br>
              <a:rPr lang="el-GR" altLang="el-GR" sz="1600" dirty="0"/>
            </a:br>
            <a:r>
              <a:rPr lang="el-GR" altLang="el-GR" sz="1600" dirty="0"/>
              <a:t>→ Erros são</a:t>
            </a:r>
            <a:r>
              <a:rPr lang="el-GR" altLang="el-GR" sz="1600" i="1" dirty="0"/>
              <a:t> feedback </a:t>
            </a:r>
            <a:r>
              <a:rPr lang="el-GR" altLang="el-GR" sz="1600" dirty="0"/>
              <a:t>para </a:t>
            </a:r>
            <a:r>
              <a:rPr lang="pt-PT" altLang="el-GR" sz="1600" dirty="0"/>
              <a:t>a </a:t>
            </a:r>
            <a:r>
              <a:rPr lang="el-GR" altLang="el-GR" sz="1600" dirty="0"/>
              <a:t>melhoria, não </a:t>
            </a:r>
            <a:r>
              <a:rPr lang="pt-PT" altLang="el-GR" sz="1600" dirty="0"/>
              <a:t>são </a:t>
            </a:r>
            <a:r>
              <a:rPr lang="el-GR" altLang="el-GR" sz="1600" dirty="0"/>
              <a:t>sina</a:t>
            </a:r>
            <a:r>
              <a:rPr lang="pt-PT" altLang="el-GR" sz="1600" dirty="0"/>
              <a:t>l</a:t>
            </a:r>
            <a:r>
              <a:rPr lang="el-GR" altLang="el-GR" sz="1600" dirty="0"/>
              <a:t> de fracasso.</a:t>
            </a:r>
            <a:endParaRPr lang="en-US" altLang="el-GR" sz="1600" dirty="0"/>
          </a:p>
          <a:p>
            <a:pPr lvl="0" eaLnBrk="0" fontAlgn="base" hangingPunct="0">
              <a:spcBef>
                <a:spcPct val="0"/>
              </a:spcBef>
              <a:spcAft>
                <a:spcPct val="0"/>
              </a:spcAft>
              <a:buFont typeface="Wingdings" panose="05000000000000000000" pitchFamily="2" charset="2"/>
              <a:buChar char="v"/>
            </a:pPr>
            <a:r>
              <a:rPr lang="el-GR" altLang="el-GR" sz="1600" b="1" dirty="0"/>
              <a:t>Resiliência e persistência</a:t>
            </a:r>
            <a:br>
              <a:rPr lang="el-GR" altLang="el-GR" sz="1600" dirty="0"/>
            </a:br>
            <a:r>
              <a:rPr lang="el-GR" altLang="el-GR" sz="1600" dirty="0"/>
              <a:t>→ Continue mesmo quando as coisas estiverem difíceis, </a:t>
            </a:r>
            <a:r>
              <a:rPr lang="pt-PT" altLang="el-GR" sz="1600" dirty="0"/>
              <a:t>a </a:t>
            </a:r>
            <a:r>
              <a:rPr lang="el-GR" altLang="el-GR" sz="1600" dirty="0"/>
              <a:t>desenvolve</a:t>
            </a:r>
            <a:r>
              <a:rPr lang="pt-PT" altLang="el-GR" sz="1600" dirty="0"/>
              <a:t>r</a:t>
            </a:r>
            <a:r>
              <a:rPr lang="el-GR" altLang="el-GR" sz="1600" dirty="0"/>
              <a:t> </a:t>
            </a:r>
            <a:r>
              <a:rPr lang="pt-PT" altLang="el-GR" sz="1600" dirty="0"/>
              <a:t>competências</a:t>
            </a:r>
            <a:r>
              <a:rPr lang="el-GR" altLang="el-GR" sz="1600" dirty="0"/>
              <a:t> mais sólidas para resolver problemas.</a:t>
            </a:r>
            <a:endParaRPr lang="en-US" altLang="el-GR" sz="1600" dirty="0"/>
          </a:p>
        </p:txBody>
      </p:sp>
      <p:sp>
        <p:nvSpPr>
          <p:cNvPr id="5" name="TextBox 4">
            <a:extLst>
              <a:ext uri="{FF2B5EF4-FFF2-40B4-BE49-F238E27FC236}">
                <a16:creationId xmlns:a16="http://schemas.microsoft.com/office/drawing/2014/main" id="{49C08E0E-BF4C-6D40-E3C5-80692BBED23E}"/>
              </a:ext>
            </a:extLst>
          </p:cNvPr>
          <p:cNvSpPr txBox="1"/>
          <p:nvPr/>
        </p:nvSpPr>
        <p:spPr>
          <a:xfrm>
            <a:off x="5992395" y="2771572"/>
            <a:ext cx="5621547" cy="2123658"/>
          </a:xfrm>
          <a:prstGeom prst="rect">
            <a:avLst/>
          </a:prstGeom>
          <a:noFill/>
        </p:spPr>
        <p:txBody>
          <a:bodyPr wrap="square" rtlCol="0">
            <a:spAutoFit/>
          </a:bodyPr>
          <a:lstStyle/>
          <a:p>
            <a:pPr lvl="0" eaLnBrk="0" fontAlgn="base" hangingPunct="0">
              <a:spcBef>
                <a:spcPct val="0"/>
              </a:spcBef>
              <a:spcAft>
                <a:spcPct val="0"/>
              </a:spcAft>
              <a:buFont typeface="Wingdings" panose="05000000000000000000" pitchFamily="2" charset="2"/>
              <a:buChar char="v"/>
            </a:pPr>
            <a:r>
              <a:rPr lang="el-GR" altLang="el-GR" sz="1600" b="1" dirty="0"/>
              <a:t>Curiosidade e motivação</a:t>
            </a:r>
            <a:br>
              <a:rPr lang="el-GR" altLang="el-GR" sz="1600" dirty="0"/>
            </a:br>
            <a:r>
              <a:rPr lang="el-GR" altLang="el-GR" sz="1600" dirty="0"/>
              <a:t>→ Incentiva a fazer perguntas e a explorar novos conhecimentos.</a:t>
            </a:r>
            <a:endParaRPr lang="en-US" altLang="el-GR" sz="1600" dirty="0"/>
          </a:p>
          <a:p>
            <a:pPr lvl="0" eaLnBrk="0" fontAlgn="base" hangingPunct="0">
              <a:spcBef>
                <a:spcPct val="0"/>
              </a:spcBef>
              <a:spcAft>
                <a:spcPct val="0"/>
              </a:spcAft>
              <a:buFont typeface="Wingdings" panose="05000000000000000000" pitchFamily="2" charset="2"/>
              <a:buChar char="v"/>
            </a:pPr>
            <a:r>
              <a:rPr lang="el-GR" altLang="el-GR" sz="1600" b="1" dirty="0"/>
              <a:t>Melhores resultados</a:t>
            </a:r>
            <a:br>
              <a:rPr lang="el-GR" altLang="el-GR" sz="1600" dirty="0"/>
            </a:br>
            <a:r>
              <a:rPr lang="el-GR" altLang="el-GR" sz="1600" dirty="0"/>
              <a:t>→ Associado a conquistas maiores e sucesso.</a:t>
            </a:r>
            <a:endParaRPr lang="en-US" altLang="el-GR" sz="1600" dirty="0"/>
          </a:p>
          <a:p>
            <a:pPr eaLnBrk="0" fontAlgn="base" hangingPunct="0">
              <a:lnSpc>
                <a:spcPct val="100000"/>
              </a:lnSpc>
              <a:spcBef>
                <a:spcPct val="0"/>
              </a:spcBef>
              <a:spcAft>
                <a:spcPct val="0"/>
              </a:spcAft>
              <a:buFont typeface="Wingdings" panose="05000000000000000000" pitchFamily="2" charset="2"/>
              <a:buChar char="v"/>
            </a:pPr>
            <a:r>
              <a:rPr lang="el-GR" altLang="el-GR" sz="1600" b="1" dirty="0"/>
              <a:t>Redução do stress e do medo do fracasso</a:t>
            </a:r>
            <a:br>
              <a:rPr lang="el-GR" altLang="el-GR" sz="1600" dirty="0"/>
            </a:br>
            <a:r>
              <a:rPr lang="el-GR" altLang="el-GR" sz="1600" dirty="0"/>
              <a:t>→ Concentre-se no progresso, não na perfeição.</a:t>
            </a:r>
            <a:endParaRPr lang="en-US" altLang="el-GR" sz="1600" dirty="0"/>
          </a:p>
          <a:p>
            <a:pPr eaLnBrk="0" fontAlgn="base" hangingPunct="0">
              <a:lnSpc>
                <a:spcPct val="100000"/>
              </a:lnSpc>
              <a:spcBef>
                <a:spcPct val="0"/>
              </a:spcBef>
              <a:spcAft>
                <a:spcPct val="0"/>
              </a:spcAft>
              <a:buFont typeface="Wingdings" panose="05000000000000000000" pitchFamily="2" charset="2"/>
              <a:buChar char="v"/>
            </a:pPr>
            <a:r>
              <a:rPr lang="el-GR" altLang="el-GR" sz="1600" b="1" dirty="0"/>
              <a:t>Aprendizagem ao longo da vida</a:t>
            </a:r>
            <a:br>
              <a:rPr lang="el-GR" altLang="el-GR" sz="1600" dirty="0"/>
            </a:br>
            <a:r>
              <a:rPr lang="el-GR" altLang="el-GR" sz="1600" dirty="0"/>
              <a:t>→ Adaptação às mudanças</a:t>
            </a:r>
            <a:r>
              <a:rPr lang="pt-PT" altLang="el-GR" sz="1600" dirty="0"/>
              <a:t>,</a:t>
            </a:r>
            <a:r>
              <a:rPr lang="el-GR" altLang="el-GR" sz="1600" dirty="0"/>
              <a:t> em </a:t>
            </a:r>
            <a:r>
              <a:rPr lang="pt-PT" altLang="el-GR" sz="1600" dirty="0"/>
              <a:t>áreas</a:t>
            </a:r>
            <a:r>
              <a:rPr lang="el-GR" altLang="el-GR" sz="1600" dirty="0"/>
              <a:t> em rápida evolução.</a:t>
            </a:r>
            <a:endParaRPr lang="en-GB" sz="1600" dirty="0"/>
          </a:p>
        </p:txBody>
      </p:sp>
    </p:spTree>
    <p:extLst>
      <p:ext uri="{BB962C8B-B14F-4D97-AF65-F5344CB8AC3E}">
        <p14:creationId xmlns:p14="http://schemas.microsoft.com/office/powerpoint/2010/main" val="3280892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5F83B57-AA37-C7AA-B8FE-D643FC5E79E7}"/>
              </a:ext>
            </a:extLst>
          </p:cNvPr>
          <p:cNvSpPr>
            <a:spLocks noGrp="1"/>
          </p:cNvSpPr>
          <p:nvPr>
            <p:ph type="body" sz="quarter" idx="11"/>
          </p:nvPr>
        </p:nvSpPr>
        <p:spPr>
          <a:xfrm>
            <a:off x="175021" y="253012"/>
            <a:ext cx="6213764" cy="800395"/>
          </a:xfrm>
        </p:spPr>
        <p:txBody>
          <a:bodyPr>
            <a:normAutofit/>
          </a:bodyPr>
          <a:lstStyle/>
          <a:p>
            <a:r>
              <a:rPr lang="pt-PT" sz="3500" noProof="0" dirty="0"/>
              <a:t>Quais são as diferenças?</a:t>
            </a:r>
          </a:p>
          <a:p>
            <a:endParaRPr lang="pt-PT" noProof="0" dirty="0"/>
          </a:p>
        </p:txBody>
      </p:sp>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endParaRPr lang="pt-PT" sz="1600" noProof="0" dirty="0"/>
          </a:p>
          <a:p>
            <a:pPr algn="just"/>
            <a:r>
              <a:rPr lang="pt-PT" sz="1600" noProof="0" dirty="0"/>
              <a:t>A comparação entre as duas mentalidades mostra a importância de uma </a:t>
            </a:r>
            <a:r>
              <a:rPr lang="pt-PT" sz="1600" b="1" noProof="0" dirty="0"/>
              <a:t>mentalidade de crescimento </a:t>
            </a:r>
            <a:r>
              <a:rPr lang="pt-PT" sz="1600" noProof="0" dirty="0"/>
              <a:t>para o desenvolvimento pessoal. Ajuda as pessoas a continuar a aprender e a melhorar em todas as fases da vida. Isto é especialmente importante para a </a:t>
            </a:r>
            <a:r>
              <a:rPr lang="pt-PT" sz="1600" b="1" noProof="0" dirty="0"/>
              <a:t>aprendizagem ao longo da vida</a:t>
            </a:r>
            <a:r>
              <a:rPr lang="pt-PT" sz="1600" noProof="0" dirty="0"/>
              <a:t>, que é o principal objetivo do </a:t>
            </a:r>
            <a:r>
              <a:rPr lang="pt-PT" sz="1600" b="1" noProof="0" dirty="0"/>
              <a:t>Projeto HERA. </a:t>
            </a:r>
            <a:r>
              <a:rPr lang="pt-PT" sz="1600" noProof="0" dirty="0"/>
              <a:t>Acreditar que </a:t>
            </a:r>
            <a:r>
              <a:rPr lang="pt-PT" sz="1600" dirty="0"/>
              <a:t>competências</a:t>
            </a:r>
            <a:r>
              <a:rPr lang="pt-PT" sz="1600" noProof="0" dirty="0"/>
              <a:t> e capacidades podem crescer com esforço,  incentiva a aprendizagem, o aperfeiçoamento e a participação ativa ao longo da vida.</a:t>
            </a:r>
          </a:p>
          <a:p>
            <a:endParaRPr lang="pt-PT" sz="1600" noProof="0" dirty="0"/>
          </a:p>
          <a:p>
            <a:r>
              <a:rPr lang="pt-PT" sz="1600" noProof="0" dirty="0"/>
              <a:t>Com qual deles se identifica? </a:t>
            </a:r>
            <a:r>
              <a:rPr lang="pt-PT" sz="1600" b="1" noProof="0" dirty="0"/>
              <a:t>Analise a si mesma </a:t>
            </a:r>
            <a:r>
              <a:rPr lang="pt-PT" sz="1600" noProof="0" dirty="0"/>
              <a:t>e </a:t>
            </a:r>
            <a:r>
              <a:rPr lang="pt-PT" sz="1600" b="1" noProof="0" dirty="0"/>
              <a:t>escolha </a:t>
            </a:r>
            <a:r>
              <a:rPr lang="pt-PT" sz="1600" noProof="0" dirty="0"/>
              <a:t>aquele com o qual mais se identifica, na maioria dos aspetos. Pense em </a:t>
            </a:r>
            <a:r>
              <a:rPr lang="pt-PT" sz="1600" b="1" noProof="0" dirty="0"/>
              <a:t>exemplos da sua vida </a:t>
            </a:r>
            <a:r>
              <a:rPr lang="pt-PT" sz="1600" noProof="0" dirty="0"/>
              <a:t>que justifiquem a sua escolha.</a:t>
            </a:r>
          </a:p>
          <a:p>
            <a:endParaRPr lang="pt-PT" sz="1600" noProof="0" dirty="0"/>
          </a:p>
          <a:p>
            <a:endParaRPr lang="pt-PT" noProof="0" dirty="0"/>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lang="pt-PT" noProof="0" dirty="0"/>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710337361"/>
              </p:ext>
            </p:extLst>
          </p:nvPr>
        </p:nvGraphicFramePr>
        <p:xfrm>
          <a:off x="6735029" y="1053408"/>
          <a:ext cx="5281950" cy="5505635"/>
        </p:xfrm>
        <a:graphic>
          <a:graphicData uri="http://schemas.openxmlformats.org/drawingml/2006/table">
            <a:tbl>
              <a:tblPr firstRow="1" bandRow="1">
                <a:tableStyleId>{5C22544A-7EE6-4342-B048-85BDC9FD1C3A}</a:tableStyleId>
              </a:tblPr>
              <a:tblGrid>
                <a:gridCol w="2633418">
                  <a:extLst>
                    <a:ext uri="{9D8B030D-6E8A-4147-A177-3AD203B41FA5}">
                      <a16:colId xmlns:a16="http://schemas.microsoft.com/office/drawing/2014/main" val="1339967300"/>
                    </a:ext>
                  </a:extLst>
                </a:gridCol>
                <a:gridCol w="2648532">
                  <a:extLst>
                    <a:ext uri="{9D8B030D-6E8A-4147-A177-3AD203B41FA5}">
                      <a16:colId xmlns:a16="http://schemas.microsoft.com/office/drawing/2014/main" val="1397491081"/>
                    </a:ext>
                  </a:extLst>
                </a:gridCol>
              </a:tblGrid>
              <a:tr h="467772">
                <a:tc>
                  <a:txBody>
                    <a:bodyPr/>
                    <a:lstStyle/>
                    <a:p>
                      <a:pPr algn="ctr"/>
                      <a:r>
                        <a:rPr lang="pt-PT" sz="1600" noProof="0" dirty="0">
                          <a:latin typeface="+mn-lt"/>
                        </a:rPr>
                        <a:t>Mentalidade fixa</a:t>
                      </a:r>
                    </a:p>
                  </a:txBody>
                  <a:tcPr>
                    <a:solidFill>
                      <a:srgbClr val="E95426"/>
                    </a:solidFill>
                  </a:tcPr>
                </a:tc>
                <a:tc>
                  <a:txBody>
                    <a:bodyPr/>
                    <a:lstStyle/>
                    <a:p>
                      <a:pPr algn="ctr"/>
                      <a:r>
                        <a:rPr lang="pt-PT" sz="1600" noProof="0" dirty="0">
                          <a:latin typeface="+mn-lt"/>
                        </a:rPr>
                        <a:t>Mentalidade de crescimento</a:t>
                      </a:r>
                    </a:p>
                  </a:txBody>
                  <a:tcPr>
                    <a:solidFill>
                      <a:srgbClr val="E95426"/>
                    </a:solidFill>
                  </a:tcPr>
                </a:tc>
                <a:extLst>
                  <a:ext uri="{0D108BD9-81ED-4DB2-BD59-A6C34878D82A}">
                    <a16:rowId xmlns:a16="http://schemas.microsoft.com/office/drawing/2014/main" val="2207417163"/>
                  </a:ext>
                </a:extLst>
              </a:tr>
              <a:tr h="1454426">
                <a:tc>
                  <a:txBody>
                    <a:bodyPr/>
                    <a:lstStyle/>
                    <a:p>
                      <a:pPr marL="285750" indent="-285750" algn="l">
                        <a:buFont typeface="Arial" panose="020B0604020202020204" pitchFamily="34" charset="0"/>
                        <a:buChar char="•"/>
                      </a:pPr>
                      <a:r>
                        <a:rPr lang="pt-PT" sz="1600" noProof="0" dirty="0">
                          <a:solidFill>
                            <a:schemeClr val="bg1"/>
                          </a:solidFill>
                          <a:latin typeface="+mn-lt"/>
                        </a:rPr>
                        <a:t>Acredita que as capacidades e a inteligência são fixas.</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tc>
                  <a:txBody>
                    <a:bodyPr/>
                    <a:lstStyle/>
                    <a:p>
                      <a:pPr marL="285750" indent="-285750" algn="l">
                        <a:buFont typeface="Arial" panose="020B0604020202020204" pitchFamily="34" charset="0"/>
                        <a:buChar char="•"/>
                      </a:pPr>
                      <a:r>
                        <a:rPr lang="pt-PT" sz="1600" noProof="0" dirty="0">
                          <a:solidFill>
                            <a:schemeClr val="bg1"/>
                          </a:solidFill>
                          <a:latin typeface="+mn-lt"/>
                        </a:rPr>
                        <a:t>Acredita que as habilidades podem ser desenvolvidas através do esforço e da aprendizagem.</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extLst>
                  <a:ext uri="{0D108BD9-81ED-4DB2-BD59-A6C34878D82A}">
                    <a16:rowId xmlns:a16="http://schemas.microsoft.com/office/drawing/2014/main" val="2010190960"/>
                  </a:ext>
                </a:extLst>
              </a:tr>
              <a:tr h="1144860">
                <a:tc>
                  <a:txBody>
                    <a:bodyPr/>
                    <a:lstStyle/>
                    <a:p>
                      <a:pPr marL="285750" indent="-285750" algn="l">
                        <a:buFont typeface="Arial" panose="020B0604020202020204" pitchFamily="34" charset="0"/>
                        <a:buChar char="•"/>
                      </a:pPr>
                      <a:r>
                        <a:rPr lang="pt-PT" sz="1600" noProof="0" dirty="0">
                          <a:solidFill>
                            <a:schemeClr val="bg1"/>
                          </a:solidFill>
                          <a:latin typeface="+mn-lt"/>
                        </a:rPr>
                        <a:t>Evita desafios para prevenir falhas.</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tc>
                  <a:txBody>
                    <a:bodyPr/>
                    <a:lstStyle/>
                    <a:p>
                      <a:pPr marL="285750" indent="-285750" algn="l">
                        <a:buFont typeface="Arial" panose="020B0604020202020204" pitchFamily="34" charset="0"/>
                        <a:buChar char="•"/>
                      </a:pPr>
                      <a:r>
                        <a:rPr lang="pt-PT" sz="1600" noProof="0" dirty="0">
                          <a:solidFill>
                            <a:schemeClr val="bg1"/>
                          </a:solidFill>
                          <a:latin typeface="+mn-lt"/>
                        </a:rPr>
                        <a:t>Encara os desafios como oportunidades para melhorar.</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extLst>
                  <a:ext uri="{0D108BD9-81ED-4DB2-BD59-A6C34878D82A}">
                    <a16:rowId xmlns:a16="http://schemas.microsoft.com/office/drawing/2014/main" val="3295927434"/>
                  </a:ext>
                </a:extLst>
              </a:tr>
              <a:tr h="1193663">
                <a:tc>
                  <a:txBody>
                    <a:bodyPr/>
                    <a:lstStyle/>
                    <a:p>
                      <a:pPr marL="285750" indent="-285750" algn="l">
                        <a:buFont typeface="Arial" panose="020B0604020202020204" pitchFamily="34" charset="0"/>
                        <a:buChar char="•"/>
                      </a:pPr>
                      <a:r>
                        <a:rPr lang="pt-PT" sz="1600" noProof="0" dirty="0">
                          <a:solidFill>
                            <a:schemeClr val="bg1"/>
                          </a:solidFill>
                          <a:latin typeface="+mn-lt"/>
                        </a:rPr>
                        <a:t>Vê os erros como prova de limites.</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tc>
                  <a:txBody>
                    <a:bodyPr/>
                    <a:lstStyle/>
                    <a:p>
                      <a:pPr marL="285750" indent="-285750" algn="l">
                        <a:buFont typeface="Arial" panose="020B0604020202020204" pitchFamily="34" charset="0"/>
                        <a:buChar char="•"/>
                      </a:pPr>
                      <a:r>
                        <a:rPr lang="pt-PT" sz="1600" noProof="0" dirty="0">
                          <a:solidFill>
                            <a:schemeClr val="bg1"/>
                          </a:solidFill>
                          <a:latin typeface="+mn-lt"/>
                        </a:rPr>
                        <a:t>Vê os erros como lições importantes. </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extLst>
                  <a:ext uri="{0D108BD9-81ED-4DB2-BD59-A6C34878D82A}">
                    <a16:rowId xmlns:a16="http://schemas.microsoft.com/office/drawing/2014/main" val="1433133062"/>
                  </a:ext>
                </a:extLst>
              </a:tr>
              <a:tr h="1144860">
                <a:tc>
                  <a:txBody>
                    <a:bodyPr/>
                    <a:lstStyle/>
                    <a:p>
                      <a:pPr marL="285750" indent="-285750" algn="l">
                        <a:buFont typeface="Arial" panose="020B0604020202020204" pitchFamily="34" charset="0"/>
                        <a:buChar char="•"/>
                      </a:pPr>
                      <a:r>
                        <a:rPr lang="pt-PT" sz="1600" noProof="0" dirty="0">
                          <a:solidFill>
                            <a:schemeClr val="bg1"/>
                          </a:solidFill>
                          <a:latin typeface="+mn-lt"/>
                        </a:rPr>
                        <a:t>Desiste facilmente perante as dificuldades</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tc>
                  <a:txBody>
                    <a:bodyPr/>
                    <a:lstStyle/>
                    <a:p>
                      <a:pPr marL="285750" indent="-285750" algn="l">
                        <a:buFont typeface="Arial" panose="020B0604020202020204" pitchFamily="34" charset="0"/>
                        <a:buChar char="•"/>
                      </a:pPr>
                      <a:r>
                        <a:rPr lang="pt-PT" sz="1600" noProof="0" dirty="0">
                          <a:solidFill>
                            <a:schemeClr val="bg1"/>
                          </a:solidFill>
                          <a:latin typeface="+mn-lt"/>
                        </a:rPr>
                        <a:t>Persiste perante os obstáculos, com resiliência.</a:t>
                      </a:r>
                    </a:p>
                    <a:p>
                      <a:pPr marL="285750" indent="-285750" algn="l">
                        <a:buFont typeface="Arial" panose="020B0604020202020204" pitchFamily="34" charset="0"/>
                        <a:buChar char="•"/>
                      </a:pPr>
                      <a:endParaRPr lang="pt-PT" sz="1600" noProof="0" dirty="0">
                        <a:solidFill>
                          <a:schemeClr val="bg1"/>
                        </a:solidFill>
                        <a:latin typeface="+mn-lt"/>
                      </a:endParaRPr>
                    </a:p>
                  </a:txBody>
                  <a:tcPr>
                    <a:solidFill>
                      <a:srgbClr val="E280AC"/>
                    </a:solidFill>
                  </a:tcPr>
                </a:tc>
                <a:extLst>
                  <a:ext uri="{0D108BD9-81ED-4DB2-BD59-A6C34878D82A}">
                    <a16:rowId xmlns:a16="http://schemas.microsoft.com/office/drawing/2014/main" val="337573977"/>
                  </a:ext>
                </a:extLst>
              </a:tr>
            </a:tbl>
          </a:graphicData>
        </a:graphic>
      </p:graphicFrame>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408709" y="177337"/>
            <a:ext cx="9547732" cy="483986"/>
          </a:xfrm>
        </p:spPr>
        <p:txBody>
          <a:bodyPr/>
          <a:lstStyle/>
          <a:p>
            <a:r>
              <a:rPr lang="en-US" noProof="0" dirty="0"/>
              <a:t>O </a:t>
            </a:r>
            <a:r>
              <a:rPr lang="en-US" noProof="0" dirty="0" err="1"/>
              <a:t>impacto</a:t>
            </a:r>
            <a:r>
              <a:rPr lang="en-US" noProof="0" dirty="0"/>
              <a:t> das </a:t>
            </a:r>
            <a:r>
              <a:rPr lang="en-US" noProof="0" dirty="0" err="1"/>
              <a:t>crenças</a:t>
            </a:r>
            <a:r>
              <a:rPr lang="en-US" noProof="0" dirty="0"/>
              <a:t> </a:t>
            </a:r>
            <a:r>
              <a:rPr lang="en-US" noProof="0" dirty="0" err="1"/>
              <a:t>sobre</a:t>
            </a:r>
            <a:r>
              <a:rPr lang="en-US" noProof="0" dirty="0"/>
              <a:t> a </a:t>
            </a:r>
            <a:r>
              <a:rPr lang="en-US" noProof="0" dirty="0" err="1"/>
              <a:t>aprendizagem</a:t>
            </a:r>
            <a:r>
              <a:rPr lang="en-US" noProof="0" dirty="0"/>
              <a:t> e o </a:t>
            </a:r>
            <a:r>
              <a:rPr lang="en-US" noProof="0" dirty="0" err="1"/>
              <a:t>envelhecimento</a:t>
            </a:r>
            <a:endParaRPr lang="en-GB" noProof="0" dirty="0"/>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1175657"/>
            <a:ext cx="11086311" cy="5505005"/>
          </a:xfrm>
        </p:spPr>
        <p:txBody>
          <a:bodyPr lIns="91440" tIns="45720" rIns="91440" bIns="45720" anchor="t"/>
          <a:lstStyle/>
          <a:p>
            <a:r>
              <a:rPr lang="en-US" dirty="0"/>
              <a:t>As </a:t>
            </a:r>
            <a:r>
              <a:rPr lang="en-US" dirty="0" err="1"/>
              <a:t>crenças</a:t>
            </a:r>
            <a:r>
              <a:rPr lang="en-US" dirty="0"/>
              <a:t> </a:t>
            </a:r>
            <a:r>
              <a:rPr lang="en-US" dirty="0" err="1"/>
              <a:t>sobre</a:t>
            </a:r>
            <a:r>
              <a:rPr lang="en-US" dirty="0"/>
              <a:t> a </a:t>
            </a:r>
            <a:r>
              <a:rPr lang="en-US" dirty="0" err="1"/>
              <a:t>aprendizagem</a:t>
            </a:r>
            <a:r>
              <a:rPr lang="en-US" dirty="0"/>
              <a:t> </a:t>
            </a:r>
            <a:r>
              <a:rPr lang="en-US" dirty="0" err="1"/>
              <a:t>por</a:t>
            </a:r>
            <a:r>
              <a:rPr lang="en-US" dirty="0"/>
              <a:t> pessoas mais velhas, </a:t>
            </a:r>
            <a:r>
              <a:rPr lang="en-US" dirty="0" err="1"/>
              <a:t>podem</a:t>
            </a:r>
            <a:r>
              <a:rPr lang="en-US" dirty="0"/>
              <a:t> </a:t>
            </a:r>
            <a:r>
              <a:rPr lang="en-US" dirty="0" err="1"/>
              <a:t>influenciar</a:t>
            </a:r>
            <a:r>
              <a:rPr lang="en-US" dirty="0"/>
              <a:t> fortemente a forma </a:t>
            </a:r>
            <a:r>
              <a:rPr lang="en-US" dirty="0" err="1"/>
              <a:t>como</a:t>
            </a:r>
            <a:r>
              <a:rPr lang="en-US" dirty="0"/>
              <a:t> as pessoas </a:t>
            </a:r>
            <a:r>
              <a:rPr lang="en-US" dirty="0" err="1"/>
              <a:t>aprendem</a:t>
            </a:r>
            <a:r>
              <a:rPr lang="en-US" dirty="0"/>
              <a:t> </a:t>
            </a:r>
            <a:r>
              <a:rPr lang="en-US" dirty="0" err="1"/>
              <a:t>em</a:t>
            </a:r>
            <a:r>
              <a:rPr lang="en-US" dirty="0"/>
              <a:t> </a:t>
            </a:r>
            <a:r>
              <a:rPr lang="en-US" dirty="0" err="1"/>
              <a:t>diferentes</a:t>
            </a:r>
            <a:r>
              <a:rPr lang="en-US" dirty="0"/>
              <a:t> </a:t>
            </a:r>
            <a:r>
              <a:rPr lang="en-US" dirty="0" err="1"/>
              <a:t>fases</a:t>
            </a:r>
            <a:r>
              <a:rPr lang="en-US" dirty="0"/>
              <a:t> da </a:t>
            </a:r>
            <a:r>
              <a:rPr lang="en-US" dirty="0" err="1"/>
              <a:t>vida</a:t>
            </a:r>
            <a:r>
              <a:rPr lang="en-US" dirty="0"/>
              <a:t>. Se as </a:t>
            </a:r>
            <a:r>
              <a:rPr lang="en-US" dirty="0" err="1"/>
              <a:t>pessoas</a:t>
            </a:r>
            <a:r>
              <a:rPr lang="en-US" dirty="0"/>
              <a:t> </a:t>
            </a:r>
            <a:r>
              <a:rPr lang="en-US" dirty="0" err="1"/>
              <a:t>deixarem</a:t>
            </a:r>
            <a:r>
              <a:rPr lang="en-US" dirty="0"/>
              <a:t> que as </a:t>
            </a:r>
            <a:r>
              <a:rPr lang="en-US" dirty="0" err="1"/>
              <a:t>suas</a:t>
            </a:r>
            <a:r>
              <a:rPr lang="en-US" dirty="0"/>
              <a:t> </a:t>
            </a:r>
            <a:r>
              <a:rPr lang="en-US" dirty="0" err="1"/>
              <a:t>crenças</a:t>
            </a:r>
            <a:r>
              <a:rPr lang="en-US" dirty="0"/>
              <a:t> as </a:t>
            </a:r>
            <a:r>
              <a:rPr lang="en-US" dirty="0" err="1"/>
              <a:t>influenciem</a:t>
            </a:r>
            <a:r>
              <a:rPr lang="en-US" dirty="0"/>
              <a:t>, </a:t>
            </a:r>
            <a:r>
              <a:rPr lang="en-US" dirty="0" err="1"/>
              <a:t>podem</a:t>
            </a:r>
            <a:r>
              <a:rPr lang="en-US" dirty="0"/>
              <a:t> </a:t>
            </a:r>
            <a:r>
              <a:rPr lang="en-US" dirty="0" err="1"/>
              <a:t>limitar</a:t>
            </a:r>
            <a:r>
              <a:rPr lang="en-US" dirty="0"/>
              <a:t> as </a:t>
            </a:r>
            <a:r>
              <a:rPr lang="en-US" dirty="0" err="1"/>
              <a:t>suas</a:t>
            </a:r>
            <a:r>
              <a:rPr lang="en-US" dirty="0"/>
              <a:t> </a:t>
            </a:r>
            <a:r>
              <a:rPr lang="en-US" dirty="0" err="1"/>
              <a:t>oportunidades</a:t>
            </a:r>
            <a:r>
              <a:rPr lang="en-US" dirty="0"/>
              <a:t> de </a:t>
            </a:r>
            <a:r>
              <a:rPr lang="en-US" dirty="0" err="1"/>
              <a:t>crescimento</a:t>
            </a:r>
            <a:r>
              <a:rPr lang="en-US" dirty="0"/>
              <a:t> e </a:t>
            </a:r>
            <a:r>
              <a:rPr lang="en-US" dirty="0" err="1"/>
              <a:t>aprendizagem</a:t>
            </a:r>
            <a:r>
              <a:rPr lang="en-US" dirty="0"/>
              <a:t>.</a:t>
            </a:r>
          </a:p>
          <a:p>
            <a:endParaRPr lang="en-US" sz="1800" dirty="0"/>
          </a:p>
          <a:p>
            <a:endParaRPr lang="en-US" dirty="0"/>
          </a:p>
          <a:p>
            <a:endParaRPr lang="en-150" dirty="0"/>
          </a:p>
          <a:p>
            <a:endParaRPr lang="en-150" dirty="0"/>
          </a:p>
          <a:p>
            <a:endParaRPr lang="en-150" dirty="0"/>
          </a:p>
          <a:p>
            <a:endParaRPr lang="en-150" dirty="0"/>
          </a:p>
          <a:p>
            <a:endParaRPr lang="en-150" dirty="0"/>
          </a:p>
          <a:p>
            <a:endParaRPr lang="en-150" dirty="0"/>
          </a:p>
          <a:p>
            <a:endParaRPr lang="en-150" dirty="0"/>
          </a:p>
          <a:p>
            <a:endParaRPr lang="en-150" dirty="0"/>
          </a:p>
          <a:p>
            <a:endParaRPr lang="en-US" dirty="0"/>
          </a:p>
        </p:txBody>
      </p:sp>
      <p:graphicFrame>
        <p:nvGraphicFramePr>
          <p:cNvPr id="8" name="Diagram 7">
            <a:extLst>
              <a:ext uri="{FF2B5EF4-FFF2-40B4-BE49-F238E27FC236}">
                <a16:creationId xmlns:a16="http://schemas.microsoft.com/office/drawing/2014/main" id="{7CFF089A-5001-3891-1619-1117C53DBCE4}"/>
              </a:ext>
            </a:extLst>
          </p:cNvPr>
          <p:cNvGraphicFramePr/>
          <p:nvPr>
            <p:extLst>
              <p:ext uri="{D42A27DB-BD31-4B8C-83A1-F6EECF244321}">
                <p14:modId xmlns:p14="http://schemas.microsoft.com/office/powerpoint/2010/main" val="3667162341"/>
              </p:ext>
            </p:extLst>
          </p:nvPr>
        </p:nvGraphicFramePr>
        <p:xfrm>
          <a:off x="3053751" y="1738745"/>
          <a:ext cx="5210355" cy="4687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1053407"/>
            <a:ext cx="5664200" cy="5405438"/>
          </a:xfrm>
        </p:spPr>
        <p:txBody>
          <a:bodyPr lIns="91440" tIns="45720" rIns="91440" bIns="45720" anchor="t"/>
          <a:lstStyle/>
          <a:p>
            <a:r>
              <a:rPr lang="en-US" sz="1600" dirty="0">
                <a:ea typeface="+mn-lt"/>
                <a:cs typeface="+mn-lt"/>
              </a:rPr>
              <a:t>A forma como pensamos sobre o envelhecimento molda a forma como encaramos a vida. As crenças podem agir como um filtro, influenciando a forma como vemos os desafios, o esforço que estamos dispostos a fazer e como nos sentimos quando aprendemos algo novo. Esses pensamentos guiam nossas escolhas e ações.</a:t>
            </a:r>
            <a:endParaRPr lang="en-US" sz="1600" dirty="0">
              <a:ea typeface="Calibri"/>
              <a:cs typeface="Calibri"/>
            </a:endParaRPr>
          </a:p>
          <a:p>
            <a:pPr marL="285750" indent="-285750">
              <a:buClr>
                <a:srgbClr val="E95426"/>
              </a:buClr>
              <a:buFont typeface="Wingdings" panose="05000000000000000000" pitchFamily="2" charset="2"/>
              <a:buChar char="§"/>
            </a:pPr>
            <a:r>
              <a:rPr lang="en-US" sz="1600" b="1" dirty="0" err="1"/>
              <a:t>Interpretação</a:t>
            </a:r>
            <a:r>
              <a:rPr lang="en-US" sz="1600" b="1" dirty="0"/>
              <a:t> Cognitiva:</a:t>
            </a:r>
            <a:endParaRPr lang="en-150" sz="1600" b="1" dirty="0"/>
          </a:p>
          <a:p>
            <a:pPr>
              <a:buClr>
                <a:srgbClr val="E95426"/>
              </a:buClr>
            </a:pPr>
            <a:r>
              <a:rPr lang="en-US" sz="1600" dirty="0"/>
              <a:t>As pessoas interpretam os desafios com base nas suas crenças.</a:t>
            </a:r>
            <a:endParaRPr lang="en-US" sz="1600" b="1" dirty="0"/>
          </a:p>
          <a:p>
            <a:pPr marL="285750" indent="-285750">
              <a:buClr>
                <a:srgbClr val="E95426"/>
              </a:buClr>
              <a:buFont typeface="Wingdings" panose="05000000000000000000" pitchFamily="2" charset="2"/>
              <a:buChar char="§"/>
            </a:pPr>
            <a:r>
              <a:rPr lang="en-US" sz="1600" b="1" dirty="0"/>
              <a:t>Motivação e Esforço:</a:t>
            </a:r>
            <a:endParaRPr lang="en-150" sz="1600" b="1" dirty="0"/>
          </a:p>
          <a:p>
            <a:pPr>
              <a:buClr>
                <a:srgbClr val="E95426"/>
              </a:buClr>
            </a:pPr>
            <a:r>
              <a:rPr lang="en-US" sz="1600" dirty="0"/>
              <a:t>As crenças determinam o quanto de esforço uma pessoa está disposta a </a:t>
            </a:r>
            <a:r>
              <a:rPr lang="en-US" sz="1600" dirty="0" err="1"/>
              <a:t>dedicar</a:t>
            </a:r>
            <a:r>
              <a:rPr lang="en-US" sz="1600" dirty="0"/>
              <a:t> à </a:t>
            </a:r>
            <a:r>
              <a:rPr lang="en-US" sz="1600" dirty="0" err="1"/>
              <a:t>aprendizagem</a:t>
            </a:r>
            <a:r>
              <a:rPr lang="en-US" sz="1600" dirty="0"/>
              <a:t>.</a:t>
            </a:r>
          </a:p>
          <a:p>
            <a:pPr marL="285750" indent="-285750">
              <a:buClr>
                <a:srgbClr val="E95426"/>
              </a:buClr>
              <a:buFont typeface="Wingdings" panose="05000000000000000000" pitchFamily="2" charset="2"/>
              <a:buChar char="§"/>
            </a:pPr>
            <a:r>
              <a:rPr lang="en-US" sz="1600" b="1" dirty="0"/>
              <a:t>Reação Emocional:</a:t>
            </a:r>
            <a:endParaRPr lang="en-150" sz="1600" b="1" dirty="0"/>
          </a:p>
          <a:p>
            <a:pPr>
              <a:buClr>
                <a:srgbClr val="E95426"/>
              </a:buClr>
            </a:pPr>
            <a:r>
              <a:rPr lang="en-US" sz="1600" dirty="0"/>
              <a:t>Crenças negativas podem desencadear medo, ansiedade ou frustração ao enfrentar novas experiências de aprendizagem.</a:t>
            </a:r>
          </a:p>
          <a:p>
            <a:pPr marL="285750" indent="-285750">
              <a:buClr>
                <a:srgbClr val="E95426"/>
              </a:buClr>
              <a:buFont typeface="Wingdings" panose="05000000000000000000" pitchFamily="2" charset="2"/>
              <a:buChar char="§"/>
            </a:pPr>
            <a:r>
              <a:rPr lang="en-US" sz="1600" b="1" dirty="0"/>
              <a:t>Escolhas Comportamentais:</a:t>
            </a:r>
            <a:endParaRPr lang="en-150" sz="1600" b="1" dirty="0"/>
          </a:p>
          <a:p>
            <a:pPr>
              <a:buClr>
                <a:srgbClr val="E95426"/>
              </a:buClr>
            </a:pPr>
            <a:r>
              <a:rPr lang="en-US" sz="1600" dirty="0"/>
              <a:t>As crenças afetam as atividades em que nos envolvemos.</a:t>
            </a:r>
            <a:endParaRPr lang="en-150" sz="1600" dirty="0"/>
          </a:p>
          <a:p>
            <a:pPr marL="285750" indent="-285750">
              <a:buClr>
                <a:srgbClr val="E95426"/>
              </a:buClr>
              <a:buFont typeface="Wingdings" panose="05000000000000000000" pitchFamily="2" charset="2"/>
              <a:buChar char="§"/>
            </a:pPr>
            <a:r>
              <a:rPr lang="en-US" sz="1600" b="1" dirty="0"/>
              <a:t>Ciclo de reforço</a:t>
            </a:r>
            <a:r>
              <a:rPr lang="en-150" sz="1600" b="1" dirty="0"/>
              <a:t>:</a:t>
            </a:r>
          </a:p>
          <a:p>
            <a:pPr>
              <a:buClr>
                <a:srgbClr val="E95426"/>
              </a:buClr>
            </a:pPr>
            <a:r>
              <a:rPr lang="en-US" sz="1600" dirty="0"/>
              <a:t>Sucessos e fracassos reforçam as crenças existentes.</a:t>
            </a:r>
            <a:endParaRPr lang="en-US" sz="1600" b="1" dirty="0"/>
          </a:p>
        </p:txBody>
      </p:sp>
      <p:sp>
        <p:nvSpPr>
          <p:cNvPr id="44" name="Text Placeholder 43">
            <a:extLst>
              <a:ext uri="{FF2B5EF4-FFF2-40B4-BE49-F238E27FC236}">
                <a16:creationId xmlns:a16="http://schemas.microsoft.com/office/drawing/2014/main" id="{84679679-2F08-C121-CD53-0C7E7350086F}"/>
              </a:ext>
            </a:extLst>
          </p:cNvPr>
          <p:cNvSpPr>
            <a:spLocks noGrp="1"/>
          </p:cNvSpPr>
          <p:nvPr>
            <p:ph type="body" sz="quarter" idx="14"/>
          </p:nvPr>
        </p:nvSpPr>
        <p:spPr/>
        <p:txBody>
          <a:bodyPr/>
          <a:lstStyle/>
          <a:p>
            <a:endParaRPr lang="en-US"/>
          </a:p>
        </p:txBody>
      </p:sp>
      <p:sp>
        <p:nvSpPr>
          <p:cNvPr id="3" name="CaixaDeTexto 2">
            <a:extLst>
              <a:ext uri="{FF2B5EF4-FFF2-40B4-BE49-F238E27FC236}">
                <a16:creationId xmlns:a16="http://schemas.microsoft.com/office/drawing/2014/main" id="{FB595444-2DD7-3633-6EBF-44AA46B7C433}"/>
              </a:ext>
            </a:extLst>
          </p:cNvPr>
          <p:cNvSpPr txBox="1"/>
          <p:nvPr/>
        </p:nvSpPr>
        <p:spPr>
          <a:xfrm>
            <a:off x="215899" y="106767"/>
            <a:ext cx="6097554" cy="584775"/>
          </a:xfrm>
          <a:prstGeom prst="rect">
            <a:avLst/>
          </a:prstGeom>
          <a:noFill/>
        </p:spPr>
        <p:txBody>
          <a:bodyPr wrap="square">
            <a:spAutoFit/>
          </a:bodyPr>
          <a:lstStyle/>
          <a:p>
            <a:r>
              <a:rPr lang="en-US" sz="3200" b="1" dirty="0">
                <a:solidFill>
                  <a:srgbClr val="E64424"/>
                </a:solidFill>
                <a:latin typeface="Calibri" panose="020F0502020204030204"/>
              </a:rPr>
              <a:t>Impacto </a:t>
            </a:r>
            <a:r>
              <a:rPr lang="en-US" sz="3200" b="1" dirty="0" err="1">
                <a:solidFill>
                  <a:srgbClr val="E64424"/>
                </a:solidFill>
                <a:latin typeface="Calibri" panose="020F0502020204030204"/>
              </a:rPr>
              <a:t>negativo</a:t>
            </a:r>
            <a:r>
              <a:rPr kumimoji="0" lang="en-US" sz="3200" b="1" i="0" u="none" strike="noStrike" kern="1200" cap="none" spc="0" normalizeH="0" baseline="0" noProof="0" dirty="0">
                <a:ln>
                  <a:noFill/>
                </a:ln>
                <a:solidFill>
                  <a:srgbClr val="E64424"/>
                </a:solidFill>
                <a:effectLst/>
                <a:uLnTx/>
                <a:uFillTx/>
                <a:latin typeface="Calibri" panose="020F0502020204030204"/>
                <a:ea typeface="+mn-ea"/>
                <a:cs typeface="+mn-cs"/>
              </a:rPr>
              <a:t> </a:t>
            </a:r>
            <a:endParaRPr lang="pt-PT" dirty="0"/>
          </a:p>
        </p:txBody>
      </p:sp>
    </p:spTree>
    <p:extLst>
      <p:ext uri="{BB962C8B-B14F-4D97-AF65-F5344CB8AC3E}">
        <p14:creationId xmlns:p14="http://schemas.microsoft.com/office/powerpoint/2010/main" val="230825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A4C6-0D53-D03A-B3BB-36A7A561D87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B560FAB-D81A-A80E-9A3D-20504B63D8F0}"/>
              </a:ext>
            </a:extLst>
          </p:cNvPr>
          <p:cNvSpPr>
            <a:spLocks noGrp="1"/>
          </p:cNvSpPr>
          <p:nvPr>
            <p:ph type="body" sz="quarter" idx="14"/>
          </p:nvPr>
        </p:nvSpPr>
        <p:spPr>
          <a:xfrm>
            <a:off x="383517" y="876328"/>
            <a:ext cx="5292663" cy="5405582"/>
          </a:xfrm>
        </p:spPr>
        <p:txBody>
          <a:bodyPr/>
          <a:lstStyle/>
          <a:p>
            <a:pPr algn="just"/>
            <a:r>
              <a:rPr lang="en-US" dirty="0">
                <a:solidFill>
                  <a:schemeClr val="tx1"/>
                </a:solidFill>
                <a:latin typeface="+mn-lt"/>
              </a:rPr>
              <a:t>É importante reconhecer que o cérebro permanece capaz de aprender e se adaptar ao longo da vida. Esse entendimento incentiva o envolvimento, a persistência e a </a:t>
            </a:r>
            <a:r>
              <a:rPr lang="en-US" dirty="0" err="1">
                <a:solidFill>
                  <a:schemeClr val="tx1"/>
                </a:solidFill>
                <a:latin typeface="+mn-lt"/>
              </a:rPr>
              <a:t>disposição</a:t>
            </a:r>
            <a:r>
              <a:rPr lang="en-US" dirty="0">
                <a:solidFill>
                  <a:schemeClr val="tx1"/>
                </a:solidFill>
                <a:latin typeface="+mn-lt"/>
              </a:rPr>
              <a:t> para adquirir novos conhecimentos. Tais crenças influenciam positivamente os resultados da aprendizagem, a participação e o crescimento pessoal ao longo da vida. Ao saber do papel das crenças relacionadas com o envelhecimento, </a:t>
            </a:r>
            <a:r>
              <a:rPr lang="en-US" dirty="0" err="1">
                <a:solidFill>
                  <a:schemeClr val="tx1"/>
                </a:solidFill>
                <a:latin typeface="+mn-lt"/>
              </a:rPr>
              <a:t>os</a:t>
            </a:r>
            <a:r>
              <a:rPr lang="en-US" dirty="0">
                <a:solidFill>
                  <a:schemeClr val="tx1"/>
                </a:solidFill>
                <a:latin typeface="+mn-lt"/>
              </a:rPr>
              <a:t>/as </a:t>
            </a:r>
            <a:r>
              <a:rPr lang="en-US" dirty="0" err="1">
                <a:solidFill>
                  <a:schemeClr val="tx1"/>
                </a:solidFill>
                <a:latin typeface="+mn-lt"/>
              </a:rPr>
              <a:t>facilitadores</a:t>
            </a:r>
            <a:r>
              <a:rPr lang="en-US" dirty="0">
                <a:solidFill>
                  <a:schemeClr val="tx1"/>
                </a:solidFill>
                <a:latin typeface="+mn-lt"/>
              </a:rPr>
              <a:t>/as e as </a:t>
            </a:r>
            <a:r>
              <a:rPr lang="en-US" dirty="0" err="1">
                <a:solidFill>
                  <a:schemeClr val="tx1"/>
                </a:solidFill>
                <a:latin typeface="+mn-lt"/>
              </a:rPr>
              <a:t>aprendentes</a:t>
            </a:r>
            <a:r>
              <a:rPr lang="en-US" dirty="0">
                <a:solidFill>
                  <a:schemeClr val="tx1"/>
                </a:solidFill>
                <a:latin typeface="+mn-lt"/>
              </a:rPr>
              <a:t> podem desenvolver estratégias que promovam a aprendizagem contínua em qualquer idade.</a:t>
            </a:r>
            <a:endParaRPr lang="en-GB" dirty="0">
              <a:solidFill>
                <a:schemeClr val="tx1"/>
              </a:solidFill>
              <a:latin typeface="+mn-lt"/>
            </a:endParaRPr>
          </a:p>
          <a:p>
            <a:endParaRPr lang="en-GB" dirty="0"/>
          </a:p>
        </p:txBody>
      </p:sp>
      <p:graphicFrame>
        <p:nvGraphicFramePr>
          <p:cNvPr id="15" name="Diagram 3">
            <a:extLst>
              <a:ext uri="{FF2B5EF4-FFF2-40B4-BE49-F238E27FC236}">
                <a16:creationId xmlns:a16="http://schemas.microsoft.com/office/drawing/2014/main" id="{FEA085C1-3A85-7F7B-E3C7-8C8DF534C03D}"/>
              </a:ext>
            </a:extLst>
          </p:cNvPr>
          <p:cNvGraphicFramePr/>
          <p:nvPr>
            <p:extLst>
              <p:ext uri="{D42A27DB-BD31-4B8C-83A1-F6EECF244321}">
                <p14:modId xmlns:p14="http://schemas.microsoft.com/office/powerpoint/2010/main" val="2172578119"/>
              </p:ext>
            </p:extLst>
          </p:nvPr>
        </p:nvGraphicFramePr>
        <p:xfrm>
          <a:off x="-382678" y="3148642"/>
          <a:ext cx="6592900" cy="3563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24">
            <a:extLst>
              <a:ext uri="{FF2B5EF4-FFF2-40B4-BE49-F238E27FC236}">
                <a16:creationId xmlns:a16="http://schemas.microsoft.com/office/drawing/2014/main" id="{5BA168E1-4EE5-C1E1-D757-22E4C971B06E}"/>
              </a:ext>
            </a:extLst>
          </p:cNvPr>
          <p:cNvSpPr txBox="1"/>
          <p:nvPr/>
        </p:nvSpPr>
        <p:spPr>
          <a:xfrm>
            <a:off x="3286506" y="4668293"/>
            <a:ext cx="2517847" cy="1354217"/>
          </a:xfrm>
          <a:prstGeom prst="rect">
            <a:avLst/>
          </a:prstGeom>
          <a:noFill/>
        </p:spPr>
        <p:txBody>
          <a:bodyPr wrap="square" rtlCol="0">
            <a:spAutoFit/>
          </a:bodyPr>
          <a:lstStyle/>
          <a:p>
            <a:pPr lvl="0"/>
            <a:r>
              <a:rPr lang="en-150" sz="1600" b="1" dirty="0">
                <a:solidFill>
                  <a:schemeClr val="bg1"/>
                </a:solidFill>
              </a:rPr>
              <a:t>Reconhecer que o cérebro continua a aprender e a adaptar-se</a:t>
            </a:r>
            <a:r>
              <a:rPr lang="pt-PT" sz="1600" b="1" dirty="0">
                <a:solidFill>
                  <a:schemeClr val="bg1"/>
                </a:solidFill>
              </a:rPr>
              <a:t>,</a:t>
            </a:r>
            <a:r>
              <a:rPr lang="en-150" sz="1600" b="1" dirty="0">
                <a:solidFill>
                  <a:schemeClr val="bg1"/>
                </a:solidFill>
              </a:rPr>
              <a:t> ao longo da vida</a:t>
            </a:r>
          </a:p>
          <a:p>
            <a:pPr lvl="0"/>
            <a:endParaRPr lang="en-150" dirty="0">
              <a:solidFill>
                <a:schemeClr val="bg1"/>
              </a:solidFill>
            </a:endParaRPr>
          </a:p>
        </p:txBody>
      </p:sp>
      <p:sp>
        <p:nvSpPr>
          <p:cNvPr id="2" name="CaixaDeTexto 1">
            <a:extLst>
              <a:ext uri="{FF2B5EF4-FFF2-40B4-BE49-F238E27FC236}">
                <a16:creationId xmlns:a16="http://schemas.microsoft.com/office/drawing/2014/main" id="{11011141-009A-9531-DFC8-2AA5E7C9D937}"/>
              </a:ext>
            </a:extLst>
          </p:cNvPr>
          <p:cNvSpPr txBox="1"/>
          <p:nvPr/>
        </p:nvSpPr>
        <p:spPr>
          <a:xfrm>
            <a:off x="237729" y="291553"/>
            <a:ext cx="6097554" cy="584775"/>
          </a:xfrm>
          <a:prstGeom prst="rect">
            <a:avLst/>
          </a:prstGeom>
          <a:noFill/>
        </p:spPr>
        <p:txBody>
          <a:bodyPr wrap="square">
            <a:spAutoFit/>
          </a:bodyPr>
          <a:lstStyle/>
          <a:p>
            <a:r>
              <a:rPr lang="en-US" sz="3200" b="1" dirty="0" err="1">
                <a:solidFill>
                  <a:srgbClr val="E64424"/>
                </a:solidFill>
                <a:latin typeface="Calibri" panose="020F0502020204030204"/>
              </a:rPr>
              <a:t>Focar</a:t>
            </a:r>
            <a:r>
              <a:rPr lang="en-US" sz="3200" b="1" dirty="0">
                <a:solidFill>
                  <a:srgbClr val="E64424"/>
                </a:solidFill>
                <a:latin typeface="Calibri" panose="020F0502020204030204"/>
              </a:rPr>
              <a:t>-se no </a:t>
            </a:r>
            <a:r>
              <a:rPr lang="en-US" sz="3200" b="1" dirty="0" err="1">
                <a:solidFill>
                  <a:srgbClr val="E64424"/>
                </a:solidFill>
                <a:latin typeface="Calibri" panose="020F0502020204030204"/>
              </a:rPr>
              <a:t>positivo</a:t>
            </a:r>
            <a:r>
              <a:rPr kumimoji="0" lang="en-US" sz="3200" b="1" i="0" u="none" strike="noStrike" kern="1200" cap="none" spc="0" normalizeH="0" baseline="0" noProof="0" dirty="0">
                <a:ln>
                  <a:noFill/>
                </a:ln>
                <a:solidFill>
                  <a:srgbClr val="E64424"/>
                </a:solidFill>
                <a:effectLst/>
                <a:uLnTx/>
                <a:uFillTx/>
                <a:latin typeface="Calibri" panose="020F0502020204030204"/>
                <a:ea typeface="+mn-ea"/>
                <a:cs typeface="+mn-cs"/>
              </a:rPr>
              <a:t> </a:t>
            </a:r>
            <a:endParaRPr lang="pt-PT" dirty="0"/>
          </a:p>
        </p:txBody>
      </p:sp>
    </p:spTree>
    <p:extLst>
      <p:ext uri="{BB962C8B-B14F-4D97-AF65-F5344CB8AC3E}">
        <p14:creationId xmlns:p14="http://schemas.microsoft.com/office/powerpoint/2010/main" val="237902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0" y="3142210"/>
            <a:ext cx="10311939" cy="1762299"/>
          </a:xfrm>
        </p:spPr>
        <p:txBody>
          <a:bodyPr/>
          <a:lstStyle/>
          <a:p>
            <a:r>
              <a:rPr lang="en-GB" noProof="0" dirty="0"/>
              <a:t>UNIDADE 1.2: </a:t>
            </a:r>
            <a:r>
              <a:rPr lang="en-US" noProof="0" dirty="0" err="1"/>
              <a:t>Aprendizagem</a:t>
            </a:r>
            <a:r>
              <a:rPr lang="en-US" noProof="0" dirty="0"/>
              <a:t> </a:t>
            </a:r>
            <a:r>
              <a:rPr lang="en-US" noProof="0" dirty="0" err="1"/>
              <a:t>ao</a:t>
            </a:r>
            <a:r>
              <a:rPr lang="en-US" noProof="0" dirty="0"/>
              <a:t> </a:t>
            </a:r>
            <a:r>
              <a:rPr lang="en-US" noProof="0" dirty="0" err="1"/>
              <a:t>longo</a:t>
            </a:r>
            <a:r>
              <a:rPr lang="en-US" noProof="0" dirty="0"/>
              <a:t> da </a:t>
            </a:r>
            <a:r>
              <a:rPr lang="en-US" noProof="0" dirty="0" err="1"/>
              <a:t>vida</a:t>
            </a:r>
            <a:r>
              <a:rPr lang="en-US" noProof="0" dirty="0"/>
              <a:t> </a:t>
            </a:r>
            <a:r>
              <a:rPr lang="en-US" noProof="0" dirty="0" err="1"/>
              <a:t>em</a:t>
            </a:r>
            <a:r>
              <a:rPr lang="en-US" noProof="0" dirty="0"/>
              <a:t> </a:t>
            </a:r>
            <a:r>
              <a:rPr lang="en-US" dirty="0" err="1"/>
              <a:t>qualquer</a:t>
            </a:r>
            <a:r>
              <a:rPr lang="en-US" dirty="0"/>
              <a:t> </a:t>
            </a:r>
            <a:r>
              <a:rPr lang="en-US" dirty="0" err="1"/>
              <a:t>idade</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6" y="185123"/>
            <a:ext cx="6052574" cy="483986"/>
          </a:xfrm>
        </p:spPr>
        <p:txBody>
          <a:bodyPr/>
          <a:lstStyle/>
          <a:p>
            <a:r>
              <a:rPr lang="en-US" dirty="0"/>
              <a:t>Benefícios da aprendizagem ao longo da vida</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145976" y="1614196"/>
            <a:ext cx="6548172" cy="4808449"/>
          </a:xfrm>
        </p:spPr>
        <p:txBody>
          <a:bodyPr/>
          <a:lstStyle/>
          <a:p>
            <a:pPr>
              <a:buClr>
                <a:srgbClr val="E64424"/>
              </a:buClr>
              <a:buFont typeface="Wingdings" panose="05000000000000000000" pitchFamily="2" charset="2"/>
              <a:buChar char="§"/>
            </a:pPr>
            <a:r>
              <a:rPr lang="en-GB" sz="2400" dirty="0" err="1"/>
              <a:t>Melhora</a:t>
            </a:r>
            <a:r>
              <a:rPr lang="en-GB" sz="2400" dirty="0"/>
              <a:t> a sua saúde mental: o cérebro mantém-se ativo e reduz o risco de declínio cognitivo e demência</a:t>
            </a:r>
          </a:p>
          <a:p>
            <a:pPr>
              <a:buClr>
                <a:srgbClr val="E64424"/>
              </a:buClr>
              <a:buFont typeface="Wingdings" panose="05000000000000000000" pitchFamily="2" charset="2"/>
              <a:buChar char="§"/>
            </a:pPr>
            <a:r>
              <a:rPr lang="en-GB" sz="2400" dirty="0" err="1"/>
              <a:t>Melhora</a:t>
            </a:r>
            <a:r>
              <a:rPr lang="en-GB" sz="2400" dirty="0"/>
              <a:t> a </a:t>
            </a:r>
            <a:r>
              <a:rPr lang="en-GB" sz="2400" dirty="0" err="1"/>
              <a:t>memória</a:t>
            </a:r>
            <a:r>
              <a:rPr lang="en-GB" sz="2400" dirty="0"/>
              <a:t> e a </a:t>
            </a:r>
            <a:r>
              <a:rPr lang="en-GB" sz="2400" dirty="0" err="1"/>
              <a:t>capacidade</a:t>
            </a:r>
            <a:r>
              <a:rPr lang="en-GB" sz="2400" dirty="0"/>
              <a:t> de resolver problemas</a:t>
            </a:r>
          </a:p>
          <a:p>
            <a:pPr>
              <a:buClr>
                <a:srgbClr val="E64424"/>
              </a:buClr>
              <a:buFont typeface="Wingdings" panose="05000000000000000000" pitchFamily="2" charset="2"/>
              <a:buChar char="§"/>
            </a:pPr>
            <a:r>
              <a:rPr lang="en-GB" sz="2400" dirty="0"/>
              <a:t>Vai compreender melhor o mundo à </a:t>
            </a:r>
            <a:r>
              <a:rPr lang="en-GB" sz="2400" dirty="0" err="1"/>
              <a:t>sua</a:t>
            </a:r>
            <a:r>
              <a:rPr lang="en-GB" sz="2400" dirty="0"/>
              <a:t> volta.</a:t>
            </a:r>
          </a:p>
          <a:p>
            <a:pPr>
              <a:buClr>
                <a:srgbClr val="E64424"/>
              </a:buClr>
              <a:buFont typeface="Wingdings" panose="05000000000000000000" pitchFamily="2" charset="2"/>
              <a:buChar char="§"/>
            </a:pPr>
            <a:r>
              <a:rPr lang="en-GB" sz="2400" dirty="0"/>
              <a:t>A sua confiança e auto-</a:t>
            </a:r>
            <a:r>
              <a:rPr lang="en-GB" sz="2400" dirty="0" err="1"/>
              <a:t>estima</a:t>
            </a:r>
            <a:r>
              <a:rPr lang="en-GB" sz="2400" dirty="0"/>
              <a:t> </a:t>
            </a:r>
            <a:r>
              <a:rPr lang="en-GB" sz="2400" dirty="0" err="1"/>
              <a:t>vai</a:t>
            </a:r>
            <a:r>
              <a:rPr lang="en-GB" sz="2400" dirty="0"/>
              <a:t> </a:t>
            </a:r>
            <a:r>
              <a:rPr lang="en-GB" sz="2400" dirty="0" err="1"/>
              <a:t>melhorar</a:t>
            </a:r>
            <a:endParaRPr lang="en-GB" sz="2400" dirty="0"/>
          </a:p>
          <a:p>
            <a:pPr>
              <a:buClr>
                <a:srgbClr val="E64424"/>
              </a:buClr>
              <a:buFont typeface="Wingdings" panose="05000000000000000000" pitchFamily="2" charset="2"/>
              <a:buChar char="§"/>
            </a:pPr>
            <a:r>
              <a:rPr lang="en-GB" sz="2400" dirty="0"/>
              <a:t>Promove o envelhecimento ativo</a:t>
            </a:r>
          </a:p>
          <a:p>
            <a:pPr>
              <a:buClr>
                <a:srgbClr val="E64424"/>
              </a:buClr>
            </a:pPr>
            <a:r>
              <a:rPr lang="en-GB" sz="2400" dirty="0"/>
              <a:t>Combate a depressão e a solidão, proporcionando um </a:t>
            </a:r>
            <a:r>
              <a:rPr lang="en-GB" sz="2400" dirty="0" err="1"/>
              <a:t>propósito</a:t>
            </a:r>
            <a:r>
              <a:rPr lang="en-GB" sz="2400" dirty="0"/>
              <a:t>.</a:t>
            </a:r>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23690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927-1AE9-72F6-D651-54B5FD88754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6B7915A-4639-F9DC-6695-73932772B0F1}"/>
              </a:ext>
            </a:extLst>
          </p:cNvPr>
          <p:cNvSpPr>
            <a:spLocks noGrp="1"/>
          </p:cNvSpPr>
          <p:nvPr>
            <p:ph type="body" sz="quarter" idx="10"/>
          </p:nvPr>
        </p:nvSpPr>
        <p:spPr>
          <a:xfrm>
            <a:off x="145976" y="185123"/>
            <a:ext cx="6052574" cy="483986"/>
          </a:xfrm>
        </p:spPr>
        <p:txBody>
          <a:bodyPr/>
          <a:lstStyle/>
          <a:p>
            <a:r>
              <a:rPr lang="en-US" dirty="0"/>
              <a:t>Benefícios da aprendizagem ao longo da vida</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EC36FD93-0E7E-E1A1-23C1-E1B30798F91B}"/>
              </a:ext>
            </a:extLst>
          </p:cNvPr>
          <p:cNvSpPr>
            <a:spLocks noGrp="1"/>
          </p:cNvSpPr>
          <p:nvPr>
            <p:ph type="body" sz="quarter" idx="11"/>
          </p:nvPr>
        </p:nvSpPr>
        <p:spPr>
          <a:xfrm>
            <a:off x="272117" y="849049"/>
            <a:ext cx="6510072" cy="5159902"/>
          </a:xfrm>
        </p:spPr>
        <p:txBody>
          <a:bodyPr/>
          <a:lstStyle/>
          <a:p>
            <a:pPr>
              <a:buClr>
                <a:srgbClr val="E64424"/>
              </a:buClr>
              <a:buFont typeface="Wingdings" panose="05000000000000000000" pitchFamily="2" charset="2"/>
              <a:buChar char="§"/>
            </a:pPr>
            <a:endParaRPr lang="en-GB" sz="2400" dirty="0"/>
          </a:p>
          <a:p>
            <a:pPr>
              <a:buClr>
                <a:srgbClr val="E64424"/>
              </a:buClr>
              <a:buFont typeface="Wingdings" panose="05000000000000000000" pitchFamily="2" charset="2"/>
              <a:buChar char="§"/>
            </a:pPr>
            <a:r>
              <a:rPr lang="en-GB" sz="2400" dirty="0"/>
              <a:t>A aprendizagem permite-lhe participar mais ativamente na sociedade</a:t>
            </a:r>
          </a:p>
          <a:p>
            <a:pPr>
              <a:buClr>
                <a:srgbClr val="E64424"/>
              </a:buClr>
              <a:buFont typeface="Wingdings" panose="05000000000000000000" pitchFamily="2" charset="2"/>
              <a:buChar char="§"/>
            </a:pPr>
            <a:r>
              <a:rPr lang="en-US" sz="2400" dirty="0" err="1"/>
              <a:t>Demonstrar</a:t>
            </a:r>
            <a:r>
              <a:rPr lang="en-US" sz="2400" dirty="0"/>
              <a:t> </a:t>
            </a:r>
            <a:r>
              <a:rPr lang="en-US" sz="2400" dirty="0" err="1"/>
              <a:t>entusiasmo</a:t>
            </a:r>
            <a:r>
              <a:rPr lang="en-US" sz="2400" dirty="0"/>
              <a:t> pela aprendizagem inspira as gerações mais jovens a valorizar a educação</a:t>
            </a:r>
          </a:p>
          <a:p>
            <a:pPr>
              <a:buClr>
                <a:srgbClr val="E64424"/>
              </a:buClr>
              <a:buFont typeface="Wingdings" panose="05000000000000000000" pitchFamily="2" charset="2"/>
              <a:buChar char="§"/>
            </a:pPr>
            <a:r>
              <a:rPr lang="en-US" sz="2400" dirty="0"/>
              <a:t>A sua </a:t>
            </a:r>
            <a:r>
              <a:rPr lang="en-US" sz="2400" dirty="0" err="1"/>
              <a:t>empregabilidade</a:t>
            </a:r>
            <a:r>
              <a:rPr lang="en-US" sz="2400" dirty="0"/>
              <a:t> </a:t>
            </a:r>
            <a:r>
              <a:rPr lang="en-US" sz="2400" dirty="0" err="1"/>
              <a:t>pode</a:t>
            </a:r>
            <a:r>
              <a:rPr lang="en-US" sz="2400" dirty="0"/>
              <a:t> </a:t>
            </a:r>
            <a:r>
              <a:rPr lang="en-US" sz="2400" dirty="0" err="1"/>
              <a:t>aumentar</a:t>
            </a:r>
            <a:r>
              <a:rPr lang="en-US" sz="2400" dirty="0"/>
              <a:t> e permite-lhe </a:t>
            </a:r>
            <a:r>
              <a:rPr lang="en-US" sz="2400" dirty="0" err="1"/>
              <a:t>manter</a:t>
            </a:r>
            <a:r>
              <a:rPr lang="en-US" sz="2400" dirty="0"/>
              <a:t>-se </a:t>
            </a:r>
            <a:r>
              <a:rPr lang="en-US" sz="2400" dirty="0" err="1"/>
              <a:t>competitiva</a:t>
            </a:r>
            <a:r>
              <a:rPr lang="en-US" sz="2400" dirty="0"/>
              <a:t> no mercado de trabalho ou mudar de carreira</a:t>
            </a:r>
          </a:p>
          <a:p>
            <a:pPr>
              <a:buClr>
                <a:srgbClr val="E64424"/>
              </a:buClr>
              <a:buFont typeface="Wingdings" panose="05000000000000000000" pitchFamily="2" charset="2"/>
              <a:buChar char="§"/>
            </a:pPr>
            <a:r>
              <a:rPr lang="en-US" sz="2400" dirty="0"/>
              <a:t>Aprender </a:t>
            </a:r>
            <a:r>
              <a:rPr lang="en-US" sz="2400" dirty="0" err="1"/>
              <a:t>novas</a:t>
            </a:r>
            <a:r>
              <a:rPr lang="en-US" sz="2400" dirty="0"/>
              <a:t> </a:t>
            </a:r>
            <a:r>
              <a:rPr lang="en-US" sz="2400" dirty="0" err="1"/>
              <a:t>competências</a:t>
            </a:r>
            <a:r>
              <a:rPr lang="en-US" sz="2400" dirty="0"/>
              <a:t> </a:t>
            </a:r>
            <a:r>
              <a:rPr lang="en-US" sz="2400" dirty="0" err="1"/>
              <a:t>pode</a:t>
            </a:r>
            <a:r>
              <a:rPr lang="en-US" sz="2400" dirty="0"/>
              <a:t> </a:t>
            </a:r>
            <a:r>
              <a:rPr lang="en-US" sz="2400" dirty="0" err="1"/>
              <a:t>capacitá</a:t>
            </a:r>
            <a:r>
              <a:rPr lang="en-US" sz="2400" dirty="0"/>
              <a:t>-la a iniciar seu próprio negócio</a:t>
            </a:r>
          </a:p>
          <a:p>
            <a:pPr>
              <a:buClr>
                <a:srgbClr val="E64424"/>
              </a:buClr>
              <a:buFont typeface="Wingdings" panose="05000000000000000000" pitchFamily="2" charset="2"/>
              <a:buChar char="§"/>
            </a:pPr>
            <a:r>
              <a:rPr lang="en-US" sz="2400" dirty="0"/>
              <a:t>Vai </a:t>
            </a:r>
            <a:r>
              <a:rPr lang="en-US" sz="2400" dirty="0" err="1"/>
              <a:t>adaptar</a:t>
            </a:r>
            <a:r>
              <a:rPr lang="en-US" sz="2400" dirty="0"/>
              <a:t>-se melhor a quaisquer mudanças.</a:t>
            </a:r>
          </a:p>
          <a:p>
            <a:pPr>
              <a:buClr>
                <a:srgbClr val="E64424"/>
              </a:buClr>
              <a:buFont typeface="Wingdings" panose="05000000000000000000" pitchFamily="2" charset="2"/>
              <a:buChar char="§"/>
            </a:pPr>
            <a:r>
              <a:rPr lang="en-US" sz="2400" dirty="0" err="1"/>
              <a:t>Estará</a:t>
            </a:r>
            <a:r>
              <a:rPr lang="en-US" sz="2400" dirty="0"/>
              <a:t> </a:t>
            </a:r>
            <a:r>
              <a:rPr lang="en-US" sz="2400" dirty="0" err="1"/>
              <a:t>capacitada</a:t>
            </a:r>
            <a:r>
              <a:rPr lang="en-US" sz="2400" dirty="0"/>
              <a:t> num mundo em constante </a:t>
            </a:r>
            <a:r>
              <a:rPr lang="en-US" sz="2400" dirty="0" err="1"/>
              <a:t>mudança</a:t>
            </a:r>
            <a:r>
              <a:rPr lang="en-US" sz="2400" dirty="0"/>
              <a:t>.</a:t>
            </a:r>
          </a:p>
          <a:p>
            <a:pPr marL="0" indent="0">
              <a:buClr>
                <a:srgbClr val="E64424"/>
              </a:buClr>
              <a:buNone/>
            </a:pPr>
            <a:r>
              <a:rPr lang="en-US" sz="2400" b="1" dirty="0"/>
              <a:t>CONCORDA?</a:t>
            </a:r>
            <a:endParaRPr lang="en-GB" sz="2400" b="1" dirty="0"/>
          </a:p>
        </p:txBody>
      </p:sp>
      <p:pic>
        <p:nvPicPr>
          <p:cNvPr id="8" name="Marcador de Posição da Imagem 7">
            <a:extLst>
              <a:ext uri="{FF2B5EF4-FFF2-40B4-BE49-F238E27FC236}">
                <a16:creationId xmlns:a16="http://schemas.microsoft.com/office/drawing/2014/main" id="{D896753F-D8F9-CA18-7783-A570BA17E9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84002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179615" y="62946"/>
            <a:ext cx="9630958" cy="508554"/>
          </a:xfrm>
        </p:spPr>
        <p:txBody>
          <a:bodyPr/>
          <a:lstStyle/>
          <a:p>
            <a:r>
              <a:rPr lang="pt-PT" noProof="0" dirty="0">
                <a:solidFill>
                  <a:srgbClr val="FF0000"/>
                </a:solidFill>
              </a:rPr>
              <a:t>Como a aprendizagem contribui para a confiança e a independência</a:t>
            </a:r>
          </a:p>
          <a:p>
            <a:endParaRPr lang="pt-PT" sz="2000" noProof="0" dirty="0">
              <a:solidFill>
                <a:schemeClr val="tx1"/>
              </a:solidFill>
            </a:endParaRPr>
          </a:p>
          <a:p>
            <a:endParaRPr lang="pt-PT" sz="2000" noProof="0" dirty="0">
              <a:solidFill>
                <a:schemeClr val="tx1"/>
              </a:solidFill>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3" y="1093863"/>
            <a:ext cx="3702050" cy="4062651"/>
          </a:xfrm>
          <a:prstGeom prst="rect">
            <a:avLst/>
          </a:prstGeom>
          <a:noFill/>
        </p:spPr>
        <p:txBody>
          <a:bodyPr wrap="square" rtlCol="0">
            <a:spAutoFit/>
          </a:bodyPr>
          <a:lstStyle/>
          <a:p>
            <a:r>
              <a:rPr lang="pt-PT" sz="1600" noProof="0" dirty="0"/>
              <a:t>                     </a:t>
            </a:r>
            <a:r>
              <a:rPr lang="pt-PT" sz="2000" b="1" noProof="0" dirty="0">
                <a:solidFill>
                  <a:srgbClr val="E280AC"/>
                </a:solidFill>
              </a:rPr>
              <a:t>+ Confiança</a:t>
            </a:r>
          </a:p>
          <a:p>
            <a:pPr marL="285750" indent="-285750" algn="just">
              <a:buFontTx/>
              <a:buChar char="-"/>
            </a:pPr>
            <a:r>
              <a:rPr lang="pt-PT" sz="1400" b="1" noProof="0" dirty="0">
                <a:solidFill>
                  <a:schemeClr val="bg2">
                    <a:lumMod val="10000"/>
                  </a:schemeClr>
                </a:solidFill>
              </a:rPr>
              <a:t>Fortalecendo-se: </a:t>
            </a:r>
            <a:r>
              <a:rPr lang="pt-PT" sz="1400" dirty="0">
                <a:solidFill>
                  <a:schemeClr val="bg2">
                    <a:lumMod val="10000"/>
                  </a:schemeClr>
                </a:solidFill>
              </a:rPr>
              <a:t>a</a:t>
            </a:r>
            <a:r>
              <a:rPr lang="pt-PT" sz="1400" noProof="0" dirty="0">
                <a:solidFill>
                  <a:schemeClr val="bg2">
                    <a:lumMod val="10000"/>
                  </a:schemeClr>
                </a:solidFill>
              </a:rPr>
              <a:t> aquisição bem-sucedida de novos conhecimentos ou </a:t>
            </a:r>
            <a:r>
              <a:rPr lang="pt-PT" sz="1400" dirty="0">
                <a:solidFill>
                  <a:schemeClr val="bg2">
                    <a:lumMod val="10000"/>
                  </a:schemeClr>
                </a:solidFill>
              </a:rPr>
              <a:t>competências</a:t>
            </a:r>
            <a:r>
              <a:rPr lang="pt-PT" sz="1400" noProof="0" dirty="0">
                <a:solidFill>
                  <a:schemeClr val="bg2">
                    <a:lumMod val="10000"/>
                  </a:schemeClr>
                </a:solidFill>
              </a:rPr>
              <a:t>, é uma </a:t>
            </a:r>
            <a:r>
              <a:rPr lang="pt-PT" sz="1400" dirty="0">
                <a:solidFill>
                  <a:schemeClr val="bg2">
                    <a:lumMod val="10000"/>
                  </a:schemeClr>
                </a:solidFill>
              </a:rPr>
              <a:t>evidência</a:t>
            </a:r>
            <a:r>
              <a:rPr lang="pt-PT" sz="1400" noProof="0" dirty="0">
                <a:solidFill>
                  <a:schemeClr val="bg2">
                    <a:lumMod val="10000"/>
                  </a:schemeClr>
                </a:solidFill>
              </a:rPr>
              <a:t> concreta das suas capacidades, o que combate a insegurança.</a:t>
            </a:r>
          </a:p>
          <a:p>
            <a:pPr marL="285750" indent="-285750" algn="just">
              <a:buFontTx/>
              <a:buChar char="-"/>
            </a:pPr>
            <a:endParaRPr lang="pt-PT" sz="1400" noProof="0" dirty="0">
              <a:solidFill>
                <a:schemeClr val="bg2">
                  <a:lumMod val="10000"/>
                </a:schemeClr>
              </a:solidFill>
            </a:endParaRPr>
          </a:p>
          <a:p>
            <a:pPr marL="285750" indent="-285750" algn="just">
              <a:buFontTx/>
              <a:buChar char="-"/>
            </a:pPr>
            <a:r>
              <a:rPr lang="pt-PT" sz="1400" b="1" noProof="0" dirty="0">
                <a:solidFill>
                  <a:schemeClr val="bg2">
                    <a:lumMod val="10000"/>
                  </a:schemeClr>
                </a:solidFill>
              </a:rPr>
              <a:t>Maior autoeficácia </a:t>
            </a:r>
            <a:r>
              <a:rPr lang="pt-PT" sz="1400" noProof="0" dirty="0">
                <a:solidFill>
                  <a:schemeClr val="bg2">
                    <a:lumMod val="10000"/>
                  </a:schemeClr>
                </a:solidFill>
              </a:rPr>
              <a:t>n</a:t>
            </a:r>
            <a:r>
              <a:rPr lang="pt-PT" sz="1400" dirty="0">
                <a:solidFill>
                  <a:schemeClr val="bg2">
                    <a:lumMod val="10000"/>
                  </a:schemeClr>
                </a:solidFill>
              </a:rPr>
              <a:t>o</a:t>
            </a:r>
            <a:r>
              <a:rPr lang="pt-PT" sz="1400" noProof="0" dirty="0">
                <a:solidFill>
                  <a:schemeClr val="bg2">
                    <a:lumMod val="10000"/>
                  </a:schemeClr>
                </a:solidFill>
              </a:rPr>
              <a:t> processo de aprendizagem: superar desafios, resolver problemas e alcançar objetivos reforça a confiança na sua própria capacidade de executar planos e </a:t>
            </a:r>
            <a:r>
              <a:rPr lang="pt-PT" sz="1400" dirty="0">
                <a:solidFill>
                  <a:schemeClr val="bg2">
                    <a:lumMod val="10000"/>
                  </a:schemeClr>
                </a:solidFill>
              </a:rPr>
              <a:t>ter</a:t>
            </a:r>
            <a:r>
              <a:rPr lang="pt-PT" sz="1400" noProof="0" dirty="0">
                <a:solidFill>
                  <a:schemeClr val="bg2">
                    <a:lumMod val="10000"/>
                  </a:schemeClr>
                </a:solidFill>
              </a:rPr>
              <a:t> controlo sobre os acontecimentos.</a:t>
            </a:r>
          </a:p>
          <a:p>
            <a:pPr algn="just"/>
            <a:endParaRPr lang="pt-PT" sz="1400" noProof="0" dirty="0">
              <a:solidFill>
                <a:schemeClr val="bg2">
                  <a:lumMod val="10000"/>
                </a:schemeClr>
              </a:solidFill>
            </a:endParaRPr>
          </a:p>
          <a:p>
            <a:pPr marL="285750" indent="-285750" algn="just">
              <a:buFontTx/>
              <a:buChar char="-"/>
            </a:pPr>
            <a:r>
              <a:rPr lang="pt-PT" sz="1400" b="1" noProof="0" dirty="0">
                <a:solidFill>
                  <a:schemeClr val="bg2">
                    <a:lumMod val="10000"/>
                  </a:schemeClr>
                </a:solidFill>
              </a:rPr>
              <a:t>Aumentar a possibilidade de participar, de forma mais confiante, em debates</a:t>
            </a:r>
            <a:r>
              <a:rPr lang="pt-PT" sz="1400" noProof="0" dirty="0">
                <a:solidFill>
                  <a:schemeClr val="bg2">
                    <a:lumMod val="10000"/>
                  </a:schemeClr>
                </a:solidFill>
              </a:rPr>
              <a:t>: tem mais a acrescentar sobre uma variedade de tópicos e pode falar sobre eles com maior confiança.</a:t>
            </a:r>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1093863"/>
            <a:ext cx="3731357" cy="557075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396516" y="1093863"/>
            <a:ext cx="3702050" cy="5355312"/>
          </a:xfrm>
          <a:prstGeom prst="rect">
            <a:avLst/>
          </a:prstGeom>
          <a:noFill/>
        </p:spPr>
        <p:txBody>
          <a:bodyPr wrap="square" rtlCol="0">
            <a:spAutoFit/>
          </a:bodyPr>
          <a:lstStyle/>
          <a:p>
            <a:r>
              <a:rPr lang="pt-PT" sz="1600" noProof="0" dirty="0"/>
              <a:t>                     </a:t>
            </a:r>
            <a:r>
              <a:rPr lang="pt-PT" sz="2000" b="1" noProof="0" dirty="0">
                <a:solidFill>
                  <a:srgbClr val="E280AC"/>
                </a:solidFill>
              </a:rPr>
              <a:t>+ Independência</a:t>
            </a:r>
          </a:p>
          <a:p>
            <a:pPr marL="285750" indent="-285750" algn="just">
              <a:buFontTx/>
              <a:buChar char="-"/>
            </a:pPr>
            <a:r>
              <a:rPr lang="pt-PT" sz="1400" b="1" noProof="0" dirty="0">
                <a:solidFill>
                  <a:schemeClr val="bg2">
                    <a:lumMod val="10000"/>
                  </a:schemeClr>
                </a:solidFill>
              </a:rPr>
              <a:t>Autossuficiência prática: </a:t>
            </a:r>
            <a:r>
              <a:rPr lang="pt-PT" sz="1400" dirty="0">
                <a:solidFill>
                  <a:schemeClr val="bg2">
                    <a:lumMod val="10000"/>
                  </a:schemeClr>
                </a:solidFill>
              </a:rPr>
              <a:t>a</a:t>
            </a:r>
            <a:r>
              <a:rPr lang="pt-PT" sz="1400" noProof="0" dirty="0">
                <a:solidFill>
                  <a:schemeClr val="bg2">
                    <a:lumMod val="10000"/>
                  </a:schemeClr>
                </a:solidFill>
              </a:rPr>
              <a:t>prender novas competências práticas, reduz a necessidade de depender dos outros, levando a uma maior capacidade de resolver problemas e a maior autonomia pessoal.</a:t>
            </a:r>
          </a:p>
          <a:p>
            <a:pPr marL="285750" indent="-285750" algn="just">
              <a:buFontTx/>
              <a:buChar char="-"/>
            </a:pPr>
            <a:endParaRPr lang="pt-PT" sz="1400" noProof="0" dirty="0">
              <a:solidFill>
                <a:schemeClr val="bg2">
                  <a:lumMod val="10000"/>
                </a:schemeClr>
              </a:solidFill>
            </a:endParaRPr>
          </a:p>
          <a:p>
            <a:pPr marL="285750" indent="-285750" algn="just">
              <a:buFontTx/>
              <a:buChar char="-"/>
            </a:pPr>
            <a:r>
              <a:rPr lang="pt-PT" sz="1400" b="1" noProof="0" dirty="0">
                <a:solidFill>
                  <a:schemeClr val="bg2">
                    <a:lumMod val="10000"/>
                  </a:schemeClr>
                </a:solidFill>
              </a:rPr>
              <a:t>Autonomia financeira: </a:t>
            </a:r>
            <a:r>
              <a:rPr lang="pt-PT" sz="1400" dirty="0">
                <a:solidFill>
                  <a:schemeClr val="bg2">
                    <a:lumMod val="10000"/>
                  </a:schemeClr>
                </a:solidFill>
              </a:rPr>
              <a:t>a</a:t>
            </a:r>
            <a:r>
              <a:rPr lang="pt-PT" sz="1400" noProof="0" dirty="0">
                <a:solidFill>
                  <a:schemeClr val="bg2">
                    <a:lumMod val="10000"/>
                  </a:schemeClr>
                </a:solidFill>
              </a:rPr>
              <a:t> aquisição de novos conhecimentos profissionais abre portas para a progressão na carreira e novas fontes de rendimento.</a:t>
            </a:r>
          </a:p>
          <a:p>
            <a:pPr marL="285750" indent="-285750" algn="just">
              <a:buFontTx/>
              <a:buChar char="-"/>
            </a:pPr>
            <a:endParaRPr lang="pt-PT" sz="1400" noProof="0" dirty="0">
              <a:solidFill>
                <a:schemeClr val="bg2">
                  <a:lumMod val="10000"/>
                </a:schemeClr>
              </a:solidFill>
            </a:endParaRPr>
          </a:p>
          <a:p>
            <a:pPr marL="285750" indent="-285750" algn="just">
              <a:buFontTx/>
              <a:buChar char="-"/>
            </a:pPr>
            <a:r>
              <a:rPr lang="pt-PT" sz="1400" b="1" noProof="0" dirty="0">
                <a:solidFill>
                  <a:schemeClr val="bg2">
                    <a:lumMod val="10000"/>
                  </a:schemeClr>
                </a:solidFill>
              </a:rPr>
              <a:t>Tomada de decisões </a:t>
            </a:r>
            <a:r>
              <a:rPr lang="pt-PT" sz="1400" b="1" dirty="0">
                <a:solidFill>
                  <a:schemeClr val="bg2">
                    <a:lumMod val="10000"/>
                  </a:schemeClr>
                </a:solidFill>
              </a:rPr>
              <a:t>i</a:t>
            </a:r>
            <a:r>
              <a:rPr lang="pt-PT" sz="1400" b="1" noProof="0" dirty="0" err="1">
                <a:solidFill>
                  <a:schemeClr val="bg2">
                    <a:lumMod val="10000"/>
                  </a:schemeClr>
                </a:solidFill>
              </a:rPr>
              <a:t>nformada</a:t>
            </a:r>
            <a:r>
              <a:rPr lang="pt-PT" sz="1400" b="1" noProof="0" dirty="0">
                <a:solidFill>
                  <a:schemeClr val="bg2">
                    <a:lumMod val="10000"/>
                  </a:schemeClr>
                </a:solidFill>
              </a:rPr>
              <a:t>: </a:t>
            </a:r>
            <a:r>
              <a:rPr lang="pt-PT" sz="1400" dirty="0">
                <a:solidFill>
                  <a:schemeClr val="bg2">
                    <a:lumMod val="10000"/>
                  </a:schemeClr>
                </a:solidFill>
              </a:rPr>
              <a:t>p</a:t>
            </a:r>
            <a:r>
              <a:rPr lang="pt-PT" sz="1400" noProof="0" dirty="0">
                <a:solidFill>
                  <a:schemeClr val="bg2">
                    <a:lumMod val="10000"/>
                  </a:schemeClr>
                </a:solidFill>
              </a:rPr>
              <a:t>ode pesquisar, analisar, e tomar decisões informadas, de forma independente, com maior facilidade.</a:t>
            </a:r>
          </a:p>
          <a:p>
            <a:pPr algn="just"/>
            <a:endParaRPr lang="pt-PT" sz="1400" noProof="0" dirty="0">
              <a:solidFill>
                <a:schemeClr val="bg2">
                  <a:lumMod val="10000"/>
                </a:schemeClr>
              </a:solidFill>
            </a:endParaRPr>
          </a:p>
          <a:p>
            <a:pPr marL="285750" indent="-285750" algn="just">
              <a:buFontTx/>
              <a:buChar char="-"/>
            </a:pPr>
            <a:r>
              <a:rPr lang="pt-PT" sz="1400" b="1" noProof="0" dirty="0">
                <a:solidFill>
                  <a:schemeClr val="bg2">
                    <a:lumMod val="10000"/>
                  </a:schemeClr>
                </a:solidFill>
              </a:rPr>
              <a:t>Capacidade de adaptação</a:t>
            </a:r>
            <a:r>
              <a:rPr lang="pt-PT" sz="1400" noProof="0" dirty="0">
                <a:solidFill>
                  <a:schemeClr val="bg2">
                    <a:lumMod val="10000"/>
                  </a:schemeClr>
                </a:solidFill>
              </a:rPr>
              <a:t>: o próprio processo de aprendizagem desenvolve a flexibilidade mental necessária para se adaptar à mudança, quer se trate de novas tecnologias, de um mercado de trabalho em constante evolução ou de circunstâncias pessoais.</a:t>
            </a:r>
          </a:p>
        </p:txBody>
      </p:sp>
    </p:spTree>
    <p:extLst>
      <p:ext uri="{BB962C8B-B14F-4D97-AF65-F5344CB8AC3E}">
        <p14:creationId xmlns:p14="http://schemas.microsoft.com/office/powerpoint/2010/main" val="2796617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p:txBody>
          <a:bodyPr/>
          <a:lstStyle/>
          <a:p>
            <a:r>
              <a:rPr lang="en-US" dirty="0" err="1"/>
              <a:t>Desmistificar</a:t>
            </a:r>
            <a:r>
              <a:rPr lang="en-US" dirty="0"/>
              <a:t> </a:t>
            </a:r>
            <a:r>
              <a:rPr lang="en-US" dirty="0" err="1"/>
              <a:t>mitos</a:t>
            </a:r>
            <a:r>
              <a:rPr lang="en-US" dirty="0"/>
              <a:t> sobre a aprendizagem na meia-idade</a:t>
            </a:r>
          </a:p>
          <a:p>
            <a:endParaRPr lang="en-GB"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114615" y="1629828"/>
            <a:ext cx="7962769" cy="4286859"/>
            <a:chOff x="225314" y="2263725"/>
            <a:chExt cx="4486618"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247255" y="4372562"/>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a:t>
              </a:r>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7255" y="4363843"/>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3840367" y="1752125"/>
            <a:ext cx="6057039" cy="584775"/>
          </a:xfrm>
          <a:prstGeom prst="rect">
            <a:avLst/>
          </a:prstGeom>
          <a:noFill/>
        </p:spPr>
        <p:txBody>
          <a:bodyPr wrap="square" rtlCol="0">
            <a:spAutoFit/>
          </a:bodyPr>
          <a:lstStyle/>
          <a:p>
            <a:r>
              <a:rPr lang="en-US" sz="1600" dirty="0">
                <a:solidFill>
                  <a:schemeClr val="bg2">
                    <a:lumMod val="10000"/>
                  </a:schemeClr>
                </a:solidFill>
              </a:rPr>
              <a:t>As mulheres com mais de 45 anos já não são capazes de aprender, e mesmo que </a:t>
            </a:r>
            <a:r>
              <a:rPr lang="en-US" sz="1600" dirty="0" err="1">
                <a:solidFill>
                  <a:schemeClr val="bg2">
                    <a:lumMod val="10000"/>
                  </a:schemeClr>
                </a:solidFill>
              </a:rPr>
              <a:t>conseguissem</a:t>
            </a:r>
            <a:r>
              <a:rPr lang="en-US" sz="1600" dirty="0">
                <a:solidFill>
                  <a:schemeClr val="bg2">
                    <a:lumMod val="10000"/>
                  </a:schemeClr>
                </a:solidFill>
              </a:rPr>
              <a:t>, não iriam querer continuar a aprender.</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3840367" y="2844225"/>
            <a:ext cx="5923689" cy="584775"/>
          </a:xfrm>
          <a:prstGeom prst="rect">
            <a:avLst/>
          </a:prstGeom>
          <a:noFill/>
        </p:spPr>
        <p:txBody>
          <a:bodyPr wrap="square" rtlCol="0">
            <a:spAutoFit/>
          </a:bodyPr>
          <a:lstStyle/>
          <a:p>
            <a:r>
              <a:rPr lang="pt-PT" sz="1600" dirty="0">
                <a:solidFill>
                  <a:schemeClr val="bg2">
                    <a:lumMod val="10000"/>
                  </a:schemeClr>
                </a:solidFill>
              </a:rPr>
              <a:t>As pessoas com mais de 45 anos não podem beneficiar da educação. Elas aprenderam coisas importantes quando eram jovens.</a:t>
            </a:r>
            <a:endParaRPr lang="en-GB" sz="1600" dirty="0">
              <a:solidFill>
                <a:schemeClr val="bg2">
                  <a:lumMod val="10000"/>
                </a:schemeClr>
              </a:solidFill>
            </a:endParaRP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3840367" y="4152094"/>
            <a:ext cx="5551283" cy="338554"/>
          </a:xfrm>
          <a:prstGeom prst="rect">
            <a:avLst/>
          </a:prstGeom>
          <a:noFill/>
        </p:spPr>
        <p:txBody>
          <a:bodyPr wrap="square" rtlCol="0">
            <a:spAutoFit/>
          </a:bodyPr>
          <a:lstStyle/>
          <a:p>
            <a:r>
              <a:rPr lang="pt-PT" sz="1600" dirty="0">
                <a:solidFill>
                  <a:schemeClr val="bg2">
                    <a:lumMod val="10000"/>
                  </a:schemeClr>
                </a:solidFill>
              </a:rPr>
              <a:t>Mulheres com mais de 45 anos não têm tempo para aprender.</a:t>
            </a:r>
            <a:endParaRPr lang="en-GB" sz="1600" dirty="0">
              <a:solidFill>
                <a:schemeClr val="bg2">
                  <a:lumMod val="10000"/>
                </a:schemeClr>
              </a:solidFill>
            </a:endParaRP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2027615" y="1010081"/>
            <a:ext cx="8206534" cy="400110"/>
          </a:xfrm>
          <a:prstGeom prst="rect">
            <a:avLst/>
          </a:prstGeom>
          <a:noFill/>
        </p:spPr>
        <p:txBody>
          <a:bodyPr wrap="square" rtlCol="0">
            <a:spAutoFit/>
          </a:bodyPr>
          <a:lstStyle/>
          <a:p>
            <a:r>
              <a:rPr lang="pt-PT" sz="2000" b="1" dirty="0">
                <a:solidFill>
                  <a:schemeClr val="bg2">
                    <a:lumMod val="10000"/>
                  </a:schemeClr>
                </a:solidFill>
              </a:rPr>
              <a:t>REFLITA SOBRE AS SEGUINTES AFIRMAÇÕES: CONCORDA COM ELAS?</a:t>
            </a:r>
            <a:endParaRPr lang="en-GB" sz="2000" b="1" dirty="0">
              <a:solidFill>
                <a:schemeClr val="bg2">
                  <a:lumMod val="10000"/>
                </a:schemeClr>
              </a:solidFill>
            </a:endParaRPr>
          </a:p>
        </p:txBody>
      </p:sp>
      <p:sp>
        <p:nvSpPr>
          <p:cNvPr id="22" name="CaixaDeTexto 21">
            <a:extLst>
              <a:ext uri="{FF2B5EF4-FFF2-40B4-BE49-F238E27FC236}">
                <a16:creationId xmlns:a16="http://schemas.microsoft.com/office/drawing/2014/main" id="{29569CCA-EF0B-6863-6D0B-AEFFA8B896E2}"/>
              </a:ext>
            </a:extLst>
          </p:cNvPr>
          <p:cNvSpPr txBox="1"/>
          <p:nvPr/>
        </p:nvSpPr>
        <p:spPr>
          <a:xfrm>
            <a:off x="3840367" y="5175913"/>
            <a:ext cx="5284583" cy="584775"/>
          </a:xfrm>
          <a:prstGeom prst="rect">
            <a:avLst/>
          </a:prstGeom>
          <a:noFill/>
        </p:spPr>
        <p:txBody>
          <a:bodyPr wrap="square" rtlCol="0">
            <a:spAutoFit/>
          </a:bodyPr>
          <a:lstStyle/>
          <a:p>
            <a:r>
              <a:rPr lang="pt-PT" sz="1600" dirty="0">
                <a:solidFill>
                  <a:schemeClr val="bg2">
                    <a:lumMod val="10000"/>
                  </a:schemeClr>
                </a:solidFill>
              </a:rPr>
              <a:t>É demasiado tarde para as mulheres com mais de 45 anos mudarem.</a:t>
            </a:r>
            <a:endParaRPr lang="en-GB" sz="1600" dirty="0">
              <a:solidFill>
                <a:schemeClr val="bg2">
                  <a:lumMod val="10000"/>
                </a:schemeClr>
              </a:solidFill>
            </a:endParaRPr>
          </a:p>
        </p:txBody>
      </p:sp>
    </p:spTree>
    <p:extLst>
      <p:ext uri="{BB962C8B-B14F-4D97-AF65-F5344CB8AC3E}">
        <p14:creationId xmlns:p14="http://schemas.microsoft.com/office/powerpoint/2010/main" val="325807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C6EC-F587-9C0D-D395-6E4E5E2CD36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8C80D992-69D0-A858-00BA-514B3B8DD7A1}"/>
              </a:ext>
            </a:extLst>
          </p:cNvPr>
          <p:cNvSpPr>
            <a:spLocks noGrp="1"/>
          </p:cNvSpPr>
          <p:nvPr>
            <p:ph type="body" sz="quarter" idx="10"/>
          </p:nvPr>
        </p:nvSpPr>
        <p:spPr>
          <a:xfrm>
            <a:off x="362081" y="568036"/>
            <a:ext cx="9829323" cy="483986"/>
          </a:xfrm>
        </p:spPr>
        <p:txBody>
          <a:bodyPr/>
          <a:lstStyle/>
          <a:p>
            <a:r>
              <a:rPr lang="pt-PT" noProof="0" dirty="0"/>
              <a:t>Desmistificar mitos sobre a aprendizagem na meia-idade</a:t>
            </a:r>
          </a:p>
          <a:p>
            <a:endParaRPr lang="pt-PT" noProof="0" dirty="0"/>
          </a:p>
        </p:txBody>
      </p:sp>
      <p:grpSp>
        <p:nvGrpSpPr>
          <p:cNvPr id="4" name="Agrupar 3">
            <a:extLst>
              <a:ext uri="{FF2B5EF4-FFF2-40B4-BE49-F238E27FC236}">
                <a16:creationId xmlns:a16="http://schemas.microsoft.com/office/drawing/2014/main" id="{FF788FB3-CB5D-3983-BB25-ACE35B77AAC5}"/>
              </a:ext>
            </a:extLst>
          </p:cNvPr>
          <p:cNvGrpSpPr/>
          <p:nvPr/>
        </p:nvGrpSpPr>
        <p:grpSpPr>
          <a:xfrm>
            <a:off x="362081" y="1612557"/>
            <a:ext cx="4792203" cy="4286859"/>
            <a:chOff x="225314" y="2263725"/>
            <a:chExt cx="4486618" cy="4013498"/>
          </a:xfrm>
        </p:grpSpPr>
        <p:sp>
          <p:nvSpPr>
            <p:cNvPr id="5" name="Retângulo: Cantos Arredondados 4">
              <a:extLst>
                <a:ext uri="{FF2B5EF4-FFF2-40B4-BE49-F238E27FC236}">
                  <a16:creationId xmlns:a16="http://schemas.microsoft.com/office/drawing/2014/main" id="{05922E60-5586-D508-7A6D-6D7F81A9D6E0}"/>
                </a:ext>
              </a:extLst>
            </p:cNvPr>
            <p:cNvSpPr/>
            <p:nvPr userDrawn="1"/>
          </p:nvSpPr>
          <p:spPr>
            <a:xfrm>
              <a:off x="225315" y="4361944"/>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3- MITO</a:t>
              </a:r>
            </a:p>
          </p:txBody>
        </p:sp>
        <p:sp>
          <p:nvSpPr>
            <p:cNvPr id="7" name="Retângulo: Cantos Arredondados 6">
              <a:extLst>
                <a:ext uri="{FF2B5EF4-FFF2-40B4-BE49-F238E27FC236}">
                  <a16:creationId xmlns:a16="http://schemas.microsoft.com/office/drawing/2014/main" id="{B73D8D31-8524-D21B-F017-D670D2F6C427}"/>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2- MITO</a:t>
              </a:r>
            </a:p>
          </p:txBody>
        </p:sp>
        <p:sp>
          <p:nvSpPr>
            <p:cNvPr id="9" name="Retângulo: Cantos Arredondados 8">
              <a:extLst>
                <a:ext uri="{FF2B5EF4-FFF2-40B4-BE49-F238E27FC236}">
                  <a16:creationId xmlns:a16="http://schemas.microsoft.com/office/drawing/2014/main" id="{E4009DCF-BD7C-EC22-B190-FE005E7353FA}"/>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4- MITO</a:t>
              </a:r>
            </a:p>
          </p:txBody>
        </p:sp>
        <p:sp>
          <p:nvSpPr>
            <p:cNvPr id="10" name="Retângulo: Cantos Arredondados 9">
              <a:extLst>
                <a:ext uri="{FF2B5EF4-FFF2-40B4-BE49-F238E27FC236}">
                  <a16:creationId xmlns:a16="http://schemas.microsoft.com/office/drawing/2014/main" id="{4F20A8B0-A972-E28A-521C-99AA3EFC7A15}"/>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1 - MITO</a:t>
              </a:r>
            </a:p>
          </p:txBody>
        </p:sp>
        <p:sp>
          <p:nvSpPr>
            <p:cNvPr id="11" name="Retângulo: Cantos Arredondados 10">
              <a:extLst>
                <a:ext uri="{FF2B5EF4-FFF2-40B4-BE49-F238E27FC236}">
                  <a16:creationId xmlns:a16="http://schemas.microsoft.com/office/drawing/2014/main" id="{35B36777-508A-7707-E251-CBA83E93A5C5}"/>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2" name="Retângulo: Cantos Arredondados 11">
              <a:extLst>
                <a:ext uri="{FF2B5EF4-FFF2-40B4-BE49-F238E27FC236}">
                  <a16:creationId xmlns:a16="http://schemas.microsoft.com/office/drawing/2014/main" id="{1D82883F-1855-F340-3198-7A6B4395582C}"/>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4" name="Retângulo: Cantos Arredondados 13">
              <a:extLst>
                <a:ext uri="{FF2B5EF4-FFF2-40B4-BE49-F238E27FC236}">
                  <a16:creationId xmlns:a16="http://schemas.microsoft.com/office/drawing/2014/main" id="{AF8C4D9E-DE07-C6A7-5ACE-69F92714D333}"/>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6" name="Retângulo: Cantos Arredondados 15">
              <a:extLst>
                <a:ext uri="{FF2B5EF4-FFF2-40B4-BE49-F238E27FC236}">
                  <a16:creationId xmlns:a16="http://schemas.microsoft.com/office/drawing/2014/main" id="{F5C5AADD-37E6-F647-C1ED-BFAE32DB91CD}"/>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grpSp>
      <p:sp>
        <p:nvSpPr>
          <p:cNvPr id="17" name="CaixaDeTexto 16">
            <a:extLst>
              <a:ext uri="{FF2B5EF4-FFF2-40B4-BE49-F238E27FC236}">
                <a16:creationId xmlns:a16="http://schemas.microsoft.com/office/drawing/2014/main" id="{F3053A7B-7D6C-2018-C954-64DB8F5E17C4}"/>
              </a:ext>
            </a:extLst>
          </p:cNvPr>
          <p:cNvSpPr txBox="1"/>
          <p:nvPr/>
        </p:nvSpPr>
        <p:spPr>
          <a:xfrm>
            <a:off x="1317070" y="1603940"/>
            <a:ext cx="3702050" cy="954107"/>
          </a:xfrm>
          <a:prstGeom prst="rect">
            <a:avLst/>
          </a:prstGeom>
          <a:noFill/>
        </p:spPr>
        <p:txBody>
          <a:bodyPr wrap="square" rtlCol="0">
            <a:spAutoFit/>
          </a:bodyPr>
          <a:lstStyle/>
          <a:p>
            <a:r>
              <a:rPr lang="pt-PT" sz="1400" noProof="0" dirty="0">
                <a:solidFill>
                  <a:schemeClr val="bg2">
                    <a:lumMod val="10000"/>
                  </a:schemeClr>
                </a:solidFill>
              </a:rPr>
              <a:t>As mulheres com mais de 45 anos já não são capazes de aprender, e mesmo que conseguissem, não iriam querer continuar a aprender.</a:t>
            </a:r>
          </a:p>
        </p:txBody>
      </p:sp>
      <p:sp>
        <p:nvSpPr>
          <p:cNvPr id="18" name="CaixaDeTexto 17">
            <a:extLst>
              <a:ext uri="{FF2B5EF4-FFF2-40B4-BE49-F238E27FC236}">
                <a16:creationId xmlns:a16="http://schemas.microsoft.com/office/drawing/2014/main" id="{136712B7-8BD6-F388-7BCF-D913917B6884}"/>
              </a:ext>
            </a:extLst>
          </p:cNvPr>
          <p:cNvSpPr txBox="1"/>
          <p:nvPr/>
        </p:nvSpPr>
        <p:spPr>
          <a:xfrm>
            <a:off x="1305786" y="2766191"/>
            <a:ext cx="3556932" cy="738664"/>
          </a:xfrm>
          <a:prstGeom prst="rect">
            <a:avLst/>
          </a:prstGeom>
          <a:noFill/>
        </p:spPr>
        <p:txBody>
          <a:bodyPr wrap="square" rtlCol="0">
            <a:spAutoFit/>
          </a:bodyPr>
          <a:lstStyle/>
          <a:p>
            <a:r>
              <a:rPr lang="pt-PT" sz="1400" noProof="0" dirty="0">
                <a:solidFill>
                  <a:schemeClr val="bg2">
                    <a:lumMod val="10000"/>
                  </a:schemeClr>
                </a:solidFill>
              </a:rPr>
              <a:t>As pessoas com mais de 45 anos não podem beneficiar da educação. Elas aprenderam coisas importantes quando eram jovens.</a:t>
            </a:r>
          </a:p>
        </p:txBody>
      </p:sp>
      <p:sp>
        <p:nvSpPr>
          <p:cNvPr id="19" name="CaixaDeTexto 18">
            <a:extLst>
              <a:ext uri="{FF2B5EF4-FFF2-40B4-BE49-F238E27FC236}">
                <a16:creationId xmlns:a16="http://schemas.microsoft.com/office/drawing/2014/main" id="{4953AB6C-A926-D8B6-379B-AEBC65605B3C}"/>
              </a:ext>
            </a:extLst>
          </p:cNvPr>
          <p:cNvSpPr txBox="1"/>
          <p:nvPr/>
        </p:nvSpPr>
        <p:spPr>
          <a:xfrm>
            <a:off x="1317070" y="4040462"/>
            <a:ext cx="3556932" cy="523220"/>
          </a:xfrm>
          <a:prstGeom prst="rect">
            <a:avLst/>
          </a:prstGeom>
          <a:noFill/>
        </p:spPr>
        <p:txBody>
          <a:bodyPr wrap="square" rtlCol="0">
            <a:spAutoFit/>
          </a:bodyPr>
          <a:lstStyle/>
          <a:p>
            <a:r>
              <a:rPr lang="pt-PT" sz="1400" noProof="0" dirty="0">
                <a:solidFill>
                  <a:schemeClr val="bg2">
                    <a:lumMod val="10000"/>
                  </a:schemeClr>
                </a:solidFill>
              </a:rPr>
              <a:t>Mulheres com mais de 45 anos não têm tempo para aprender.</a:t>
            </a:r>
          </a:p>
        </p:txBody>
      </p:sp>
      <p:sp>
        <p:nvSpPr>
          <p:cNvPr id="22" name="CaixaDeTexto 21">
            <a:extLst>
              <a:ext uri="{FF2B5EF4-FFF2-40B4-BE49-F238E27FC236}">
                <a16:creationId xmlns:a16="http://schemas.microsoft.com/office/drawing/2014/main" id="{D38DE374-1459-5047-E737-DB2A3FA1C4C4}"/>
              </a:ext>
            </a:extLst>
          </p:cNvPr>
          <p:cNvSpPr txBox="1"/>
          <p:nvPr/>
        </p:nvSpPr>
        <p:spPr>
          <a:xfrm>
            <a:off x="1305785" y="5229329"/>
            <a:ext cx="3556932" cy="523220"/>
          </a:xfrm>
          <a:prstGeom prst="rect">
            <a:avLst/>
          </a:prstGeom>
          <a:noFill/>
        </p:spPr>
        <p:txBody>
          <a:bodyPr wrap="square" rtlCol="0">
            <a:spAutoFit/>
          </a:bodyPr>
          <a:lstStyle/>
          <a:p>
            <a:r>
              <a:rPr lang="pt-PT" sz="1400" noProof="0" dirty="0">
                <a:solidFill>
                  <a:schemeClr val="bg2">
                    <a:lumMod val="10000"/>
                  </a:schemeClr>
                </a:solidFill>
              </a:rPr>
              <a:t>É demasiado tarde para as mulheres com mais de 45 anos mudarem.</a:t>
            </a:r>
          </a:p>
        </p:txBody>
      </p:sp>
      <p:sp>
        <p:nvSpPr>
          <p:cNvPr id="3" name="Retângulo: Cantos Arredondados 9">
            <a:extLst>
              <a:ext uri="{FF2B5EF4-FFF2-40B4-BE49-F238E27FC236}">
                <a16:creationId xmlns:a16="http://schemas.microsoft.com/office/drawing/2014/main" id="{01FCF18B-71B5-A12C-3478-742442920D90}"/>
              </a:ext>
            </a:extLst>
          </p:cNvPr>
          <p:cNvSpPr/>
          <p:nvPr/>
        </p:nvSpPr>
        <p:spPr>
          <a:xfrm>
            <a:off x="5359076" y="1611492"/>
            <a:ext cx="896770"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1 - FACTO</a:t>
            </a:r>
          </a:p>
        </p:txBody>
      </p:sp>
      <p:sp>
        <p:nvSpPr>
          <p:cNvPr id="23" name="Retângulo: Cantos Arredondados 10">
            <a:extLst>
              <a:ext uri="{FF2B5EF4-FFF2-40B4-BE49-F238E27FC236}">
                <a16:creationId xmlns:a16="http://schemas.microsoft.com/office/drawing/2014/main" id="{BD94B87A-73EB-8F91-CBFE-2F3C646F271C}"/>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25" name="Retângulo: Cantos Arredondados 13">
            <a:extLst>
              <a:ext uri="{FF2B5EF4-FFF2-40B4-BE49-F238E27FC236}">
                <a16:creationId xmlns:a16="http://schemas.microsoft.com/office/drawing/2014/main" id="{8B8348EC-6B0A-756A-AB14-07736EAA1811}"/>
              </a:ext>
            </a:extLst>
          </p:cNvPr>
          <p:cNvSpPr/>
          <p:nvPr/>
        </p:nvSpPr>
        <p:spPr>
          <a:xfrm>
            <a:off x="5371553" y="2716154"/>
            <a:ext cx="6746383" cy="97854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26" name="Retângulo: Cantos Arredondados 6">
            <a:extLst>
              <a:ext uri="{FF2B5EF4-FFF2-40B4-BE49-F238E27FC236}">
                <a16:creationId xmlns:a16="http://schemas.microsoft.com/office/drawing/2014/main" id="{27A20071-24D3-7512-01A6-B004281E7E90}"/>
              </a:ext>
            </a:extLst>
          </p:cNvPr>
          <p:cNvSpPr/>
          <p:nvPr/>
        </p:nvSpPr>
        <p:spPr>
          <a:xfrm>
            <a:off x="5370360" y="2716154"/>
            <a:ext cx="896771" cy="97854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2- FACTO</a:t>
            </a:r>
          </a:p>
        </p:txBody>
      </p:sp>
      <p:sp>
        <p:nvSpPr>
          <p:cNvPr id="27" name="Retângulo: Cantos Arredondados 11">
            <a:extLst>
              <a:ext uri="{FF2B5EF4-FFF2-40B4-BE49-F238E27FC236}">
                <a16:creationId xmlns:a16="http://schemas.microsoft.com/office/drawing/2014/main" id="{4438A676-1F4F-ADCF-3977-6F1D60ED3B57}"/>
              </a:ext>
            </a:extLst>
          </p:cNvPr>
          <p:cNvSpPr/>
          <p:nvPr/>
        </p:nvSpPr>
        <p:spPr>
          <a:xfrm>
            <a:off x="5409852" y="3876671"/>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28" name="Retângulo: Cantos Arredondados 4">
            <a:extLst>
              <a:ext uri="{FF2B5EF4-FFF2-40B4-BE49-F238E27FC236}">
                <a16:creationId xmlns:a16="http://schemas.microsoft.com/office/drawing/2014/main" id="{838D304E-0801-A3C1-243D-464ED98D10B9}"/>
              </a:ext>
            </a:extLst>
          </p:cNvPr>
          <p:cNvSpPr/>
          <p:nvPr/>
        </p:nvSpPr>
        <p:spPr>
          <a:xfrm>
            <a:off x="5399828" y="3876671"/>
            <a:ext cx="896770" cy="97854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3- FACTO</a:t>
            </a:r>
          </a:p>
        </p:txBody>
      </p:sp>
      <p:sp>
        <p:nvSpPr>
          <p:cNvPr id="29" name="Retângulo: Cantos Arredondados 15">
            <a:extLst>
              <a:ext uri="{FF2B5EF4-FFF2-40B4-BE49-F238E27FC236}">
                <a16:creationId xmlns:a16="http://schemas.microsoft.com/office/drawing/2014/main" id="{E023CBF4-4B9D-6843-756F-079DDA025D36}"/>
              </a:ext>
            </a:extLst>
          </p:cNvPr>
          <p:cNvSpPr/>
          <p:nvPr/>
        </p:nvSpPr>
        <p:spPr>
          <a:xfrm>
            <a:off x="5409852" y="5002645"/>
            <a:ext cx="6708084" cy="97854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31" name="Retângulo: Cantos Arredondados 8">
            <a:extLst>
              <a:ext uri="{FF2B5EF4-FFF2-40B4-BE49-F238E27FC236}">
                <a16:creationId xmlns:a16="http://schemas.microsoft.com/office/drawing/2014/main" id="{885B8676-5589-161C-5591-407E7356F920}"/>
              </a:ext>
            </a:extLst>
          </p:cNvPr>
          <p:cNvSpPr/>
          <p:nvPr/>
        </p:nvSpPr>
        <p:spPr>
          <a:xfrm>
            <a:off x="5409852" y="5001666"/>
            <a:ext cx="896770"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4- FACTO</a:t>
            </a:r>
          </a:p>
        </p:txBody>
      </p:sp>
      <p:sp>
        <p:nvSpPr>
          <p:cNvPr id="32" name="CaixaDeTexto 16">
            <a:extLst>
              <a:ext uri="{FF2B5EF4-FFF2-40B4-BE49-F238E27FC236}">
                <a16:creationId xmlns:a16="http://schemas.microsoft.com/office/drawing/2014/main" id="{2F6CB18E-83A0-8DB4-0A13-E4D5F18889E3}"/>
              </a:ext>
            </a:extLst>
          </p:cNvPr>
          <p:cNvSpPr txBox="1"/>
          <p:nvPr/>
        </p:nvSpPr>
        <p:spPr>
          <a:xfrm>
            <a:off x="6267131" y="1690546"/>
            <a:ext cx="5679890" cy="738664"/>
          </a:xfrm>
          <a:prstGeom prst="rect">
            <a:avLst/>
          </a:prstGeom>
          <a:noFill/>
        </p:spPr>
        <p:txBody>
          <a:bodyPr wrap="square" rtlCol="0">
            <a:spAutoFit/>
          </a:bodyPr>
          <a:lstStyle/>
          <a:p>
            <a:r>
              <a:rPr lang="pt-PT" sz="1400" noProof="0" dirty="0">
                <a:solidFill>
                  <a:schemeClr val="bg2">
                    <a:lumMod val="10000"/>
                  </a:schemeClr>
                </a:solidFill>
              </a:rPr>
              <a:t>A </a:t>
            </a:r>
            <a:r>
              <a:rPr lang="pt-PT" sz="1400" noProof="0" dirty="0" err="1">
                <a:solidFill>
                  <a:schemeClr val="bg2">
                    <a:lumMod val="10000"/>
                  </a:schemeClr>
                </a:solidFill>
              </a:rPr>
              <a:t>neuroplasticidade</a:t>
            </a:r>
            <a:r>
              <a:rPr lang="pt-PT" sz="1400" noProof="0" dirty="0">
                <a:solidFill>
                  <a:schemeClr val="bg2">
                    <a:lumMod val="10000"/>
                  </a:schemeClr>
                </a:solidFill>
              </a:rPr>
              <a:t> dura a vida toda! O cérebro permanece capaz de formar novas conexões neurais. A aprendizagem, na verdade, mantém-na ativa e saudável.</a:t>
            </a:r>
          </a:p>
        </p:txBody>
      </p:sp>
      <p:sp>
        <p:nvSpPr>
          <p:cNvPr id="33" name="CaixaDeTexto 17">
            <a:extLst>
              <a:ext uri="{FF2B5EF4-FFF2-40B4-BE49-F238E27FC236}">
                <a16:creationId xmlns:a16="http://schemas.microsoft.com/office/drawing/2014/main" id="{7527F58D-8951-767D-66AA-6EEB8CD52B50}"/>
              </a:ext>
            </a:extLst>
          </p:cNvPr>
          <p:cNvSpPr txBox="1"/>
          <p:nvPr/>
        </p:nvSpPr>
        <p:spPr>
          <a:xfrm>
            <a:off x="6255846" y="2693830"/>
            <a:ext cx="5778003" cy="954107"/>
          </a:xfrm>
          <a:prstGeom prst="rect">
            <a:avLst/>
          </a:prstGeom>
          <a:noFill/>
        </p:spPr>
        <p:txBody>
          <a:bodyPr wrap="square" rtlCol="0">
            <a:spAutoFit/>
          </a:bodyPr>
          <a:lstStyle/>
          <a:p>
            <a:r>
              <a:rPr lang="pt-PT" sz="1400" noProof="0" dirty="0">
                <a:solidFill>
                  <a:schemeClr val="bg2">
                    <a:lumMod val="10000"/>
                  </a:schemeClr>
                </a:solidFill>
              </a:rPr>
              <a:t>Aprender é uma jornada ao longo da vida. As pessoas com mais de 45 anos não  beneficiam só da educação; muitas vezes, destacam-se pois combinam a capacidade de aprender com a vantagem da sabedoria e da experiência. Nunca é tarde demais para aprender, crescer e beneficiar da educação.</a:t>
            </a:r>
          </a:p>
        </p:txBody>
      </p:sp>
      <p:sp>
        <p:nvSpPr>
          <p:cNvPr id="34" name="CaixaDeTexto 16">
            <a:extLst>
              <a:ext uri="{FF2B5EF4-FFF2-40B4-BE49-F238E27FC236}">
                <a16:creationId xmlns:a16="http://schemas.microsoft.com/office/drawing/2014/main" id="{4AB1CA7A-99CE-D014-55F9-FC421E1AB8EC}"/>
              </a:ext>
            </a:extLst>
          </p:cNvPr>
          <p:cNvSpPr txBox="1"/>
          <p:nvPr/>
        </p:nvSpPr>
        <p:spPr>
          <a:xfrm>
            <a:off x="6267131" y="3880212"/>
            <a:ext cx="5794854" cy="954107"/>
          </a:xfrm>
          <a:prstGeom prst="rect">
            <a:avLst/>
          </a:prstGeom>
          <a:noFill/>
        </p:spPr>
        <p:txBody>
          <a:bodyPr wrap="square" rtlCol="0">
            <a:spAutoFit/>
          </a:bodyPr>
          <a:lstStyle/>
          <a:p>
            <a:r>
              <a:rPr lang="pt-PT" sz="1400" noProof="0" dirty="0">
                <a:solidFill>
                  <a:schemeClr val="bg2">
                    <a:lumMod val="10000"/>
                  </a:schemeClr>
                </a:solidFill>
              </a:rPr>
              <a:t>Esta é uma preocupação real, especialmente quando se equilibra trabalho, família e tempo pessoal. A realidade é que o modelo de aprendizagem deve adaptar-se à fase de vida de cada pessoa. Por exemplo: a </a:t>
            </a:r>
            <a:r>
              <a:rPr lang="pt-PT" sz="1400" noProof="0" dirty="0" err="1">
                <a:solidFill>
                  <a:schemeClr val="bg2">
                    <a:lumMod val="10000"/>
                  </a:schemeClr>
                </a:solidFill>
              </a:rPr>
              <a:t>microaprendizagem</a:t>
            </a:r>
            <a:r>
              <a:rPr lang="pt-PT" sz="1400" noProof="0" dirty="0">
                <a:solidFill>
                  <a:schemeClr val="bg2">
                    <a:lumMod val="10000"/>
                  </a:schemeClr>
                </a:solidFill>
              </a:rPr>
              <a:t> ou os laboratórios HERA são uma boa opção.</a:t>
            </a:r>
          </a:p>
        </p:txBody>
      </p:sp>
      <p:sp>
        <p:nvSpPr>
          <p:cNvPr id="35" name="CaixaDeTexto 16">
            <a:extLst>
              <a:ext uri="{FF2B5EF4-FFF2-40B4-BE49-F238E27FC236}">
                <a16:creationId xmlns:a16="http://schemas.microsoft.com/office/drawing/2014/main" id="{8D4BE889-8152-3A3C-1592-5DAEA71F1210}"/>
              </a:ext>
            </a:extLst>
          </p:cNvPr>
          <p:cNvSpPr txBox="1"/>
          <p:nvPr/>
        </p:nvSpPr>
        <p:spPr>
          <a:xfrm>
            <a:off x="6331312" y="5001666"/>
            <a:ext cx="5794854" cy="954107"/>
          </a:xfrm>
          <a:prstGeom prst="rect">
            <a:avLst/>
          </a:prstGeom>
          <a:noFill/>
        </p:spPr>
        <p:txBody>
          <a:bodyPr wrap="square" rtlCol="0">
            <a:spAutoFit/>
          </a:bodyPr>
          <a:lstStyle/>
          <a:p>
            <a:r>
              <a:rPr lang="pt-PT" sz="1400" noProof="0" dirty="0">
                <a:solidFill>
                  <a:schemeClr val="bg2">
                    <a:lumMod val="10000"/>
                  </a:schemeClr>
                </a:solidFill>
              </a:rPr>
              <a:t>Pelo contrário, pode ser o momento perfeito. As mulheres com mais de 45 anos trazem experiência, inteligência emocional e uma perspetiva que não se pode ensinar. Não está a começar do zero, está a começar com experiência. Esta é uma base poderosa para mudar.</a:t>
            </a:r>
          </a:p>
        </p:txBody>
      </p:sp>
    </p:spTree>
    <p:extLst>
      <p:ext uri="{BB962C8B-B14F-4D97-AF65-F5344CB8AC3E}">
        <p14:creationId xmlns:p14="http://schemas.microsoft.com/office/powerpoint/2010/main" val="2141337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10360926" cy="1762299"/>
          </a:xfrm>
        </p:spPr>
        <p:txBody>
          <a:bodyPr/>
          <a:lstStyle/>
          <a:p>
            <a:r>
              <a:rPr lang="en-GB" noProof="0" dirty="0"/>
              <a:t>UNIDADE 1.3: </a:t>
            </a:r>
            <a:r>
              <a:rPr lang="en-US" noProof="0" dirty="0" err="1"/>
              <a:t>Superar</a:t>
            </a:r>
            <a:r>
              <a:rPr lang="en-US" noProof="0" dirty="0"/>
              <a:t> a </a:t>
            </a:r>
            <a:r>
              <a:rPr lang="en-US" noProof="0" dirty="0" err="1"/>
              <a:t>ansiedade</a:t>
            </a:r>
            <a:r>
              <a:rPr lang="en-US" noProof="0" dirty="0"/>
              <a:t> e </a:t>
            </a:r>
            <a:r>
              <a:rPr lang="en-US" noProof="0" dirty="0" err="1"/>
              <a:t>os</a:t>
            </a:r>
            <a:r>
              <a:rPr lang="en-US" noProof="0" dirty="0"/>
              <a:t> </a:t>
            </a:r>
            <a:r>
              <a:rPr lang="en-US" noProof="0" dirty="0" err="1"/>
              <a:t>receios</a:t>
            </a:r>
            <a:r>
              <a:rPr lang="en-US" noProof="0" dirty="0"/>
              <a:t> </a:t>
            </a:r>
            <a:r>
              <a:rPr lang="en-US" noProof="0" dirty="0" err="1"/>
              <a:t>relacionados</a:t>
            </a:r>
            <a:r>
              <a:rPr lang="en-US" noProof="0" dirty="0"/>
              <a:t> </a:t>
            </a:r>
            <a:r>
              <a:rPr lang="en-US" dirty="0"/>
              <a:t>com a</a:t>
            </a:r>
            <a:r>
              <a:rPr lang="en-US" noProof="0" dirty="0"/>
              <a:t> </a:t>
            </a:r>
            <a:r>
              <a:rPr lang="en-US" noProof="0" dirty="0" err="1"/>
              <a:t>aprendizagem</a:t>
            </a:r>
            <a:endParaRPr lang="en-US" dirty="0"/>
          </a:p>
          <a:p>
            <a:endParaRPr lang="en-GB" noProof="0" dirty="0"/>
          </a:p>
        </p:txBody>
      </p:sp>
    </p:spTree>
    <p:extLst>
      <p:ext uri="{BB962C8B-B14F-4D97-AF65-F5344CB8AC3E}">
        <p14:creationId xmlns:p14="http://schemas.microsoft.com/office/powerpoint/2010/main" val="95940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a:xfrm>
            <a:off x="333506" y="104362"/>
            <a:ext cx="9829323" cy="483986"/>
          </a:xfrm>
        </p:spPr>
        <p:txBody>
          <a:bodyPr/>
          <a:lstStyle/>
          <a:p>
            <a:r>
              <a:rPr lang="pt-PT" noProof="0" dirty="0"/>
              <a:t>Barreiras emocionais e receios comuns</a:t>
            </a:r>
          </a:p>
          <a:p>
            <a:endParaRPr lang="pt-PT" noProof="0"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1342663" y="1858509"/>
            <a:ext cx="4746530" cy="369332"/>
          </a:xfrm>
          <a:prstGeom prst="rect">
            <a:avLst/>
          </a:prstGeom>
          <a:noFill/>
        </p:spPr>
        <p:txBody>
          <a:bodyPr wrap="square" rtlCol="0">
            <a:spAutoFit/>
          </a:bodyPr>
          <a:lstStyle/>
          <a:p>
            <a:r>
              <a:rPr lang="pt-PT" noProof="0" dirty="0">
                <a:solidFill>
                  <a:schemeClr val="bg2">
                    <a:lumMod val="10000"/>
                  </a:schemeClr>
                </a:solidFill>
              </a:rPr>
              <a:t>O meu cérebro não aprende como dantes. </a:t>
            </a: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1342660" y="2532872"/>
            <a:ext cx="10876365" cy="369332"/>
          </a:xfrm>
          <a:prstGeom prst="rect">
            <a:avLst/>
          </a:prstGeom>
          <a:noFill/>
        </p:spPr>
        <p:txBody>
          <a:bodyPr wrap="square" rtlCol="0">
            <a:spAutoFit/>
          </a:bodyPr>
          <a:lstStyle/>
          <a:p>
            <a:r>
              <a:rPr lang="pt-PT" dirty="0">
                <a:solidFill>
                  <a:schemeClr val="bg2">
                    <a:lumMod val="10000"/>
                  </a:schemeClr>
                </a:solidFill>
              </a:rPr>
              <a:t>As outras pessoas</a:t>
            </a:r>
            <a:r>
              <a:rPr lang="pt-PT" noProof="0" dirty="0">
                <a:solidFill>
                  <a:schemeClr val="bg2">
                    <a:lumMod val="10000"/>
                  </a:schemeClr>
                </a:solidFill>
              </a:rPr>
              <a:t> vão ser muito melhores do que eu.</a:t>
            </a: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1342660" y="3205402"/>
            <a:ext cx="10876365" cy="369332"/>
          </a:xfrm>
          <a:prstGeom prst="rect">
            <a:avLst/>
          </a:prstGeom>
          <a:noFill/>
        </p:spPr>
        <p:txBody>
          <a:bodyPr wrap="square" rtlCol="0">
            <a:spAutoFit/>
          </a:bodyPr>
          <a:lstStyle/>
          <a:p>
            <a:r>
              <a:rPr lang="pt-PT" noProof="0" dirty="0">
                <a:solidFill>
                  <a:schemeClr val="bg2">
                    <a:lumMod val="10000"/>
                  </a:schemeClr>
                </a:solidFill>
              </a:rPr>
              <a:t>É tarde demais para aprender.</a:t>
            </a: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1342660" y="3895479"/>
            <a:ext cx="10876365" cy="369332"/>
          </a:xfrm>
          <a:prstGeom prst="rect">
            <a:avLst/>
          </a:prstGeom>
          <a:noFill/>
        </p:spPr>
        <p:txBody>
          <a:bodyPr wrap="square" rtlCol="0">
            <a:spAutoFit/>
          </a:bodyPr>
          <a:lstStyle/>
          <a:p>
            <a:r>
              <a:rPr lang="pt-PT" noProof="0" dirty="0">
                <a:solidFill>
                  <a:schemeClr val="bg2">
                    <a:lumMod val="10000"/>
                  </a:schemeClr>
                </a:solidFill>
              </a:rPr>
              <a:t>Não me vou adaptar a aprendentes mais jovens.</a:t>
            </a: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1342661" y="4552296"/>
            <a:ext cx="10876365" cy="369332"/>
          </a:xfrm>
          <a:prstGeom prst="rect">
            <a:avLst/>
          </a:prstGeom>
          <a:noFill/>
        </p:spPr>
        <p:txBody>
          <a:bodyPr wrap="square" rtlCol="0">
            <a:spAutoFit/>
          </a:bodyPr>
          <a:lstStyle/>
          <a:p>
            <a:r>
              <a:rPr lang="pt-PT" noProof="0" dirty="0">
                <a:solidFill>
                  <a:schemeClr val="bg2">
                    <a:lumMod val="10000"/>
                  </a:schemeClr>
                </a:solidFill>
              </a:rPr>
              <a:t>Não tenho tempo para começar algo novo.</a:t>
            </a: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1342661" y="5226659"/>
            <a:ext cx="10876365" cy="369332"/>
          </a:xfrm>
          <a:prstGeom prst="rect">
            <a:avLst/>
          </a:prstGeom>
          <a:noFill/>
        </p:spPr>
        <p:txBody>
          <a:bodyPr wrap="square" rtlCol="0">
            <a:spAutoFit/>
          </a:bodyPr>
          <a:lstStyle/>
          <a:p>
            <a:r>
              <a:rPr lang="pt-PT" noProof="0" dirty="0">
                <a:solidFill>
                  <a:schemeClr val="bg2">
                    <a:lumMod val="10000"/>
                  </a:schemeClr>
                </a:solidFill>
              </a:rPr>
              <a:t>E se eu tentar e for embaraçoso?</a:t>
            </a: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52" y="1820879"/>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53" y="2546927"/>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52" y="3237631"/>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50" y="3891424"/>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52" y="4516105"/>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50" y="5169899"/>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333506" y="739467"/>
            <a:ext cx="9656143" cy="646331"/>
          </a:xfrm>
          <a:prstGeom prst="rect">
            <a:avLst/>
          </a:prstGeom>
          <a:noFill/>
        </p:spPr>
        <p:txBody>
          <a:bodyPr wrap="square" rtlCol="0">
            <a:spAutoFit/>
          </a:bodyPr>
          <a:lstStyle/>
          <a:p>
            <a:r>
              <a:rPr lang="pt-PT" noProof="0" dirty="0"/>
              <a:t>Por favor, reflita sobre as seguintes frases. Estes pensamentos surgem quando está a tentar aprender algo novo?</a:t>
            </a:r>
            <a:endParaRPr lang="pt-PT" noProof="0" dirty="0">
              <a:solidFill>
                <a:schemeClr val="bg2">
                  <a:lumMod val="10000"/>
                </a:schemeClr>
              </a:solidFill>
            </a:endParaRP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700947" y="5813512"/>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1342660" y="5878992"/>
            <a:ext cx="10876365" cy="369332"/>
          </a:xfrm>
          <a:prstGeom prst="rect">
            <a:avLst/>
          </a:prstGeom>
          <a:noFill/>
        </p:spPr>
        <p:txBody>
          <a:bodyPr wrap="square" rtlCol="0">
            <a:spAutoFit/>
          </a:bodyPr>
          <a:lstStyle/>
          <a:p>
            <a:r>
              <a:rPr lang="pt-PT" noProof="0">
                <a:solidFill>
                  <a:schemeClr val="bg2">
                    <a:lumMod val="10000"/>
                  </a:schemeClr>
                </a:solidFill>
              </a:rPr>
              <a:t>Ao pedir ajuda ou a mostrar que estou a aprender, parece que estou a admitir incompetência.</a:t>
            </a:r>
          </a:p>
        </p:txBody>
      </p:sp>
    </p:spTree>
    <p:extLst>
      <p:ext uri="{BB962C8B-B14F-4D97-AF65-F5344CB8AC3E}">
        <p14:creationId xmlns:p14="http://schemas.microsoft.com/office/powerpoint/2010/main" val="157483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p:txBody>
          <a:bodyPr/>
          <a:lstStyle/>
          <a:p>
            <a:r>
              <a:rPr lang="en-US" dirty="0" err="1"/>
              <a:t>Adotar</a:t>
            </a:r>
            <a:r>
              <a:rPr lang="en-US" dirty="0"/>
              <a:t> </a:t>
            </a:r>
            <a:r>
              <a:rPr lang="en-US" dirty="0" err="1"/>
              <a:t>estratégias</a:t>
            </a:r>
            <a:r>
              <a:rPr lang="en-US" dirty="0"/>
              <a:t> para </a:t>
            </a:r>
            <a:r>
              <a:rPr lang="en-US" dirty="0" err="1"/>
              <a:t>gerir</a:t>
            </a:r>
            <a:r>
              <a:rPr lang="en-US" dirty="0"/>
              <a:t> </a:t>
            </a:r>
            <a:r>
              <a:rPr lang="en-US" dirty="0" err="1"/>
              <a:t>os</a:t>
            </a:r>
            <a:r>
              <a:rPr lang="en-US" dirty="0"/>
              <a:t> </a:t>
            </a:r>
            <a:r>
              <a:rPr lang="en-US" dirty="0" err="1"/>
              <a:t>receios</a:t>
            </a:r>
            <a:r>
              <a:rPr lang="en-US" dirty="0"/>
              <a:t> </a:t>
            </a:r>
            <a:r>
              <a:rPr lang="en-US" dirty="0" err="1"/>
              <a:t>relacionados</a:t>
            </a:r>
            <a:r>
              <a:rPr lang="en-US" dirty="0"/>
              <a:t> com a </a:t>
            </a:r>
            <a:r>
              <a:rPr lang="en-US" dirty="0" err="1"/>
              <a:t>aprendizagem</a:t>
            </a:r>
            <a:endParaRPr lang="en-US" dirty="0"/>
          </a:p>
          <a:p>
            <a:endParaRPr lang="en-GB" dirty="0"/>
          </a:p>
        </p:txBody>
      </p:sp>
      <p:sp>
        <p:nvSpPr>
          <p:cNvPr id="3" name="CaixaDeTexto 2">
            <a:extLst>
              <a:ext uri="{FF2B5EF4-FFF2-40B4-BE49-F238E27FC236}">
                <a16:creationId xmlns:a16="http://schemas.microsoft.com/office/drawing/2014/main" id="{0CB3364B-92AB-38B3-A254-6FC84446D648}"/>
              </a:ext>
            </a:extLst>
          </p:cNvPr>
          <p:cNvSpPr txBox="1"/>
          <p:nvPr/>
        </p:nvSpPr>
        <p:spPr>
          <a:xfrm>
            <a:off x="1271547" y="1583571"/>
            <a:ext cx="5804806" cy="400110"/>
          </a:xfrm>
          <a:prstGeom prst="rect">
            <a:avLst/>
          </a:prstGeom>
          <a:noFill/>
        </p:spPr>
        <p:txBody>
          <a:bodyPr wrap="square" rtlCol="0">
            <a:spAutoFit/>
          </a:bodyPr>
          <a:lstStyle/>
          <a:p>
            <a:r>
              <a:rPr lang="pt-PT" sz="2000" b="1" dirty="0">
                <a:solidFill>
                  <a:schemeClr val="bg2">
                    <a:lumMod val="10000"/>
                  </a:schemeClr>
                </a:solidFill>
              </a:rPr>
              <a:t>O meu cérebro não aprende como dantes </a:t>
            </a: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1271547" y="4174762"/>
            <a:ext cx="10876365" cy="400110"/>
          </a:xfrm>
          <a:prstGeom prst="rect">
            <a:avLst/>
          </a:prstGeom>
          <a:noFill/>
        </p:spPr>
        <p:txBody>
          <a:bodyPr wrap="square" rtlCol="0">
            <a:spAutoFit/>
          </a:bodyPr>
          <a:lstStyle/>
          <a:p>
            <a:r>
              <a:rPr lang="pt-PT" sz="2000" b="1" dirty="0">
                <a:solidFill>
                  <a:schemeClr val="bg2">
                    <a:lumMod val="10000"/>
                  </a:schemeClr>
                </a:solidFill>
              </a:rPr>
              <a:t>Os outros vão ser muito melhores do que eu – Síndrome do impostor</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70780" y="1547380"/>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70781" y="4153961"/>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362080" y="2105561"/>
            <a:ext cx="11270157" cy="1323439"/>
          </a:xfrm>
          <a:prstGeom prst="rect">
            <a:avLst/>
          </a:prstGeom>
          <a:noFill/>
        </p:spPr>
        <p:txBody>
          <a:bodyPr wrap="square" rtlCol="0">
            <a:spAutoFit/>
          </a:bodyPr>
          <a:lstStyle/>
          <a:p>
            <a:pPr algn="just"/>
            <a:r>
              <a:rPr lang="pt-PT" sz="2000" dirty="0">
                <a:solidFill>
                  <a:schemeClr val="bg2">
                    <a:lumMod val="10000"/>
                  </a:schemeClr>
                </a:solidFill>
              </a:rPr>
              <a:t>A </a:t>
            </a:r>
            <a:r>
              <a:rPr lang="pt-PT" sz="2000" dirty="0" err="1">
                <a:solidFill>
                  <a:schemeClr val="bg2">
                    <a:lumMod val="10000"/>
                  </a:schemeClr>
                </a:solidFill>
              </a:rPr>
              <a:t>neuroplasticidade</a:t>
            </a:r>
            <a:r>
              <a:rPr lang="pt-PT" sz="2000" dirty="0">
                <a:solidFill>
                  <a:schemeClr val="bg2">
                    <a:lumMod val="10000"/>
                  </a:schemeClr>
                </a:solidFill>
              </a:rPr>
              <a:t> dura toda a vida. Aprender é a melhor maneira de manter e até melhorar a plasticidade do seu cérebro. </a:t>
            </a:r>
            <a:r>
              <a:rPr lang="pt-PT" sz="2000" b="1" dirty="0">
                <a:solidFill>
                  <a:schemeClr val="bg2">
                    <a:lumMod val="10000"/>
                  </a:schemeClr>
                </a:solidFill>
              </a:rPr>
              <a:t>Pode não aprender da mesma maneira</a:t>
            </a:r>
            <a:r>
              <a:rPr lang="pt-PT" sz="2000" dirty="0">
                <a:solidFill>
                  <a:schemeClr val="bg2">
                    <a:lumMod val="10000"/>
                  </a:schemeClr>
                </a:solidFill>
              </a:rPr>
              <a:t>, mas está a aprender. Para superar isso, é necessário atualizar a sua compreensão do seu próprio cérebro e adaptar as suas estratégias de aprendizagem aos seus pontos fortes. A experiência é muito importante para aprender.</a:t>
            </a:r>
            <a:endParaRPr lang="en-GB" sz="2000" dirty="0">
              <a:solidFill>
                <a:schemeClr val="bg2">
                  <a:lumMod val="10000"/>
                </a:schemeClr>
              </a:solidFill>
            </a:endParaRPr>
          </a:p>
        </p:txBody>
      </p:sp>
      <p:sp>
        <p:nvSpPr>
          <p:cNvPr id="9" name="CaixaDeTexto 2">
            <a:extLst>
              <a:ext uri="{FF2B5EF4-FFF2-40B4-BE49-F238E27FC236}">
                <a16:creationId xmlns:a16="http://schemas.microsoft.com/office/drawing/2014/main" id="{10DE4F37-D7C7-016F-4A7B-865CDCED375D}"/>
              </a:ext>
            </a:extLst>
          </p:cNvPr>
          <p:cNvSpPr txBox="1"/>
          <p:nvPr/>
        </p:nvSpPr>
        <p:spPr>
          <a:xfrm>
            <a:off x="362081" y="4734043"/>
            <a:ext cx="11270156" cy="1323439"/>
          </a:xfrm>
          <a:prstGeom prst="rect">
            <a:avLst/>
          </a:prstGeom>
          <a:noFill/>
        </p:spPr>
        <p:txBody>
          <a:bodyPr wrap="square" rtlCol="0">
            <a:spAutoFit/>
          </a:bodyPr>
          <a:lstStyle/>
          <a:p>
            <a:pPr algn="just"/>
            <a:r>
              <a:rPr lang="pt-PT" sz="2000" b="1" dirty="0">
                <a:solidFill>
                  <a:schemeClr val="bg2">
                    <a:lumMod val="10000"/>
                  </a:schemeClr>
                </a:solidFill>
              </a:rPr>
              <a:t>Aprender não é uma competição. </a:t>
            </a:r>
            <a:r>
              <a:rPr lang="pt-PT" sz="2000" dirty="0">
                <a:solidFill>
                  <a:schemeClr val="bg2">
                    <a:lumMod val="10000"/>
                  </a:schemeClr>
                </a:solidFill>
              </a:rPr>
              <a:t>Permita-se ser uma iniciante. Todas no grupo, independentemente do seu ponto de partida, estão lá pela mesma razão fundamental, mas a sua jornada é única. </a:t>
            </a:r>
            <a:r>
              <a:rPr lang="pt-PT" sz="2000" b="1" dirty="0">
                <a:solidFill>
                  <a:schemeClr val="bg2">
                    <a:lumMod val="10000"/>
                  </a:schemeClr>
                </a:solidFill>
              </a:rPr>
              <a:t>Compare-se apenas com quem era ontem. </a:t>
            </a:r>
            <a:r>
              <a:rPr lang="pt-PT" sz="2000" dirty="0">
                <a:solidFill>
                  <a:schemeClr val="bg2">
                    <a:lumMod val="10000"/>
                  </a:schemeClr>
                </a:solidFill>
              </a:rPr>
              <a:t>Por fim, tenha em mente que a diversidade de níveis de competência é o que torna qualquer ambiente de aprendizagem rico.</a:t>
            </a:r>
            <a:endParaRPr lang="en-GB" sz="2000" dirty="0">
              <a:solidFill>
                <a:schemeClr val="bg2">
                  <a:lumMod val="10000"/>
                </a:schemeClr>
              </a:solidFill>
            </a:endParaRPr>
          </a:p>
        </p:txBody>
      </p:sp>
    </p:spTree>
    <p:extLst>
      <p:ext uri="{BB962C8B-B14F-4D97-AF65-F5344CB8AC3E}">
        <p14:creationId xmlns:p14="http://schemas.microsoft.com/office/powerpoint/2010/main" val="1589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1C7F-173B-AE0A-1A47-1E2D4B7DEB8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05F6B12-5602-47B9-904D-9C674495F3A5}"/>
              </a:ext>
            </a:extLst>
          </p:cNvPr>
          <p:cNvSpPr>
            <a:spLocks noGrp="1"/>
          </p:cNvSpPr>
          <p:nvPr>
            <p:ph type="body" sz="quarter" idx="10"/>
          </p:nvPr>
        </p:nvSpPr>
        <p:spPr/>
        <p:txBody>
          <a:bodyPr/>
          <a:lstStyle/>
          <a:p>
            <a:r>
              <a:rPr lang="en-US" dirty="0" err="1"/>
              <a:t>Adotar</a:t>
            </a:r>
            <a:r>
              <a:rPr lang="en-US" dirty="0"/>
              <a:t> </a:t>
            </a:r>
            <a:r>
              <a:rPr lang="en-US" dirty="0" err="1"/>
              <a:t>estratégias</a:t>
            </a:r>
            <a:r>
              <a:rPr lang="en-US" dirty="0"/>
              <a:t> para </a:t>
            </a:r>
            <a:r>
              <a:rPr lang="en-US" dirty="0" err="1"/>
              <a:t>gerir</a:t>
            </a:r>
            <a:r>
              <a:rPr lang="en-US" dirty="0"/>
              <a:t> </a:t>
            </a:r>
            <a:r>
              <a:rPr lang="en-US" dirty="0" err="1"/>
              <a:t>os</a:t>
            </a:r>
            <a:r>
              <a:rPr lang="en-US" dirty="0"/>
              <a:t> </a:t>
            </a:r>
            <a:r>
              <a:rPr lang="en-US" dirty="0" err="1"/>
              <a:t>receios</a:t>
            </a:r>
            <a:r>
              <a:rPr lang="en-US" dirty="0"/>
              <a:t> </a:t>
            </a:r>
            <a:r>
              <a:rPr lang="en-US" dirty="0" err="1"/>
              <a:t>relacionados</a:t>
            </a:r>
            <a:r>
              <a:rPr lang="en-US" dirty="0"/>
              <a:t> com a </a:t>
            </a:r>
            <a:r>
              <a:rPr lang="en-US" dirty="0" err="1"/>
              <a:t>aprendizagem</a:t>
            </a:r>
            <a:endParaRPr lang="en-US" dirty="0"/>
          </a:p>
          <a:p>
            <a:endParaRPr lang="en-GB" dirty="0"/>
          </a:p>
        </p:txBody>
      </p:sp>
      <p:sp>
        <p:nvSpPr>
          <p:cNvPr id="29" name="CaixaDeTexto 28">
            <a:extLst>
              <a:ext uri="{FF2B5EF4-FFF2-40B4-BE49-F238E27FC236}">
                <a16:creationId xmlns:a16="http://schemas.microsoft.com/office/drawing/2014/main" id="{448F8D2B-1E58-8280-D083-38C2CFD4B862}"/>
              </a:ext>
            </a:extLst>
          </p:cNvPr>
          <p:cNvSpPr txBox="1"/>
          <p:nvPr/>
        </p:nvSpPr>
        <p:spPr>
          <a:xfrm>
            <a:off x="1393962" y="1469458"/>
            <a:ext cx="10876365" cy="400110"/>
          </a:xfrm>
          <a:prstGeom prst="rect">
            <a:avLst/>
          </a:prstGeom>
          <a:noFill/>
        </p:spPr>
        <p:txBody>
          <a:bodyPr wrap="square" rtlCol="0">
            <a:spAutoFit/>
          </a:bodyPr>
          <a:lstStyle/>
          <a:p>
            <a:r>
              <a:rPr lang="pt-PT" sz="2000" b="1" dirty="0">
                <a:solidFill>
                  <a:schemeClr val="bg2">
                    <a:lumMod val="10000"/>
                  </a:schemeClr>
                </a:solidFill>
              </a:rPr>
              <a:t>É tarde demais para aprender - Fatalismo</a:t>
            </a:r>
            <a:endParaRPr lang="en-GB" sz="2000" b="1" dirty="0">
              <a:solidFill>
                <a:schemeClr val="bg2">
                  <a:lumMod val="10000"/>
                </a:schemeClr>
              </a:solidFill>
            </a:endParaRPr>
          </a:p>
        </p:txBody>
      </p:sp>
      <p:sp>
        <p:nvSpPr>
          <p:cNvPr id="30" name="CaixaDeTexto 29">
            <a:extLst>
              <a:ext uri="{FF2B5EF4-FFF2-40B4-BE49-F238E27FC236}">
                <a16:creationId xmlns:a16="http://schemas.microsoft.com/office/drawing/2014/main" id="{76C6BD60-2203-6D2B-6956-61435BCB56CD}"/>
              </a:ext>
            </a:extLst>
          </p:cNvPr>
          <p:cNvSpPr txBox="1"/>
          <p:nvPr/>
        </p:nvSpPr>
        <p:spPr>
          <a:xfrm>
            <a:off x="1359236" y="4008495"/>
            <a:ext cx="10876365" cy="400110"/>
          </a:xfrm>
          <a:prstGeom prst="rect">
            <a:avLst/>
          </a:prstGeom>
          <a:noFill/>
        </p:spPr>
        <p:txBody>
          <a:bodyPr wrap="square" rtlCol="0">
            <a:spAutoFit/>
          </a:bodyPr>
          <a:lstStyle/>
          <a:p>
            <a:r>
              <a:rPr lang="pt-PT" sz="2000" b="1" dirty="0">
                <a:solidFill>
                  <a:schemeClr val="bg2">
                    <a:lumMod val="10000"/>
                  </a:schemeClr>
                </a:solidFill>
              </a:rPr>
              <a:t>Não me vou adaptar a aprendentes mais jovens</a:t>
            </a:r>
            <a:endParaRPr lang="en-GB" sz="2000" b="1" dirty="0">
              <a:solidFill>
                <a:schemeClr val="bg2">
                  <a:lumMod val="10000"/>
                </a:schemeClr>
              </a:solidFill>
            </a:endParaRPr>
          </a:p>
        </p:txBody>
      </p:sp>
      <p:pic>
        <p:nvPicPr>
          <p:cNvPr id="13" name="Gráfico 12">
            <a:extLst>
              <a:ext uri="{FF2B5EF4-FFF2-40B4-BE49-F238E27FC236}">
                <a16:creationId xmlns:a16="http://schemas.microsoft.com/office/drawing/2014/main" id="{E7F09DFF-309F-020E-B40F-032B84F641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53565" y="1423490"/>
            <a:ext cx="441715" cy="441715"/>
          </a:xfrm>
          <a:prstGeom prst="rect">
            <a:avLst/>
          </a:prstGeom>
        </p:spPr>
      </p:pic>
      <p:pic>
        <p:nvPicPr>
          <p:cNvPr id="14" name="Gráfico 13">
            <a:extLst>
              <a:ext uri="{FF2B5EF4-FFF2-40B4-BE49-F238E27FC236}">
                <a16:creationId xmlns:a16="http://schemas.microsoft.com/office/drawing/2014/main" id="{22D78D65-3497-5CC7-EADA-468663E482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53564" y="3972304"/>
            <a:ext cx="441715" cy="441715"/>
          </a:xfrm>
          <a:prstGeom prst="rect">
            <a:avLst/>
          </a:prstGeom>
        </p:spPr>
      </p:pic>
      <p:sp>
        <p:nvSpPr>
          <p:cNvPr id="10" name="CaixaDeTexto 2">
            <a:extLst>
              <a:ext uri="{FF2B5EF4-FFF2-40B4-BE49-F238E27FC236}">
                <a16:creationId xmlns:a16="http://schemas.microsoft.com/office/drawing/2014/main" id="{60D507E0-916E-D742-A3F4-5A60E67CA136}"/>
              </a:ext>
            </a:extLst>
          </p:cNvPr>
          <p:cNvSpPr txBox="1"/>
          <p:nvPr/>
        </p:nvSpPr>
        <p:spPr>
          <a:xfrm>
            <a:off x="322460" y="1862985"/>
            <a:ext cx="11547080" cy="1631216"/>
          </a:xfrm>
          <a:prstGeom prst="rect">
            <a:avLst/>
          </a:prstGeom>
          <a:noFill/>
        </p:spPr>
        <p:txBody>
          <a:bodyPr wrap="square" rtlCol="0">
            <a:spAutoFit/>
          </a:bodyPr>
          <a:lstStyle/>
          <a:p>
            <a:pPr algn="just"/>
            <a:r>
              <a:rPr lang="pt-PT" sz="2000" b="1" dirty="0">
                <a:solidFill>
                  <a:schemeClr val="bg2">
                    <a:lumMod val="10000"/>
                  </a:schemeClr>
                </a:solidFill>
              </a:rPr>
              <a:t>Por enquanto, trata-se de aprender. </a:t>
            </a:r>
            <a:r>
              <a:rPr lang="pt-PT" sz="2000" dirty="0">
                <a:solidFill>
                  <a:schemeClr val="bg2">
                    <a:lumMod val="10000"/>
                  </a:schemeClr>
                </a:solidFill>
              </a:rPr>
              <a:t>Para um novo hobby, um emprego a tempo parcial, realização pessoal ou para manter a mente ativa durante os próximos 30 anos ou mais da sua vida. Muitas mulheres inspiradoras, como Toni Morrison, </a:t>
            </a:r>
            <a:r>
              <a:rPr lang="pt-PT" sz="2000" dirty="0" err="1">
                <a:solidFill>
                  <a:schemeClr val="bg2">
                    <a:lumMod val="10000"/>
                  </a:schemeClr>
                </a:solidFill>
              </a:rPr>
              <a:t>Julia</a:t>
            </a:r>
            <a:r>
              <a:rPr lang="pt-PT" sz="2000" dirty="0">
                <a:solidFill>
                  <a:schemeClr val="bg2">
                    <a:lumMod val="10000"/>
                  </a:schemeClr>
                </a:solidFill>
              </a:rPr>
              <a:t> </a:t>
            </a:r>
            <a:r>
              <a:rPr lang="pt-PT" sz="2000" dirty="0" err="1">
                <a:solidFill>
                  <a:schemeClr val="bg2">
                    <a:lumMod val="10000"/>
                  </a:schemeClr>
                </a:solidFill>
              </a:rPr>
              <a:t>Child</a:t>
            </a:r>
            <a:r>
              <a:rPr lang="pt-PT" sz="2000" dirty="0">
                <a:solidFill>
                  <a:schemeClr val="bg2">
                    <a:lumMod val="10000"/>
                  </a:schemeClr>
                </a:solidFill>
              </a:rPr>
              <a:t> e Judi </a:t>
            </a:r>
            <a:r>
              <a:rPr lang="pt-PT" sz="2000" dirty="0" err="1">
                <a:solidFill>
                  <a:schemeClr val="bg2">
                    <a:lumMod val="10000"/>
                  </a:schemeClr>
                </a:solidFill>
              </a:rPr>
              <a:t>Dench</a:t>
            </a:r>
            <a:r>
              <a:rPr lang="pt-PT" sz="2000" dirty="0">
                <a:solidFill>
                  <a:schemeClr val="bg2">
                    <a:lumMod val="10000"/>
                  </a:schemeClr>
                </a:solidFill>
              </a:rPr>
              <a:t>, </a:t>
            </a:r>
            <a:r>
              <a:rPr lang="pt-PT" sz="2000" b="1" dirty="0">
                <a:solidFill>
                  <a:schemeClr val="bg2">
                    <a:lumMod val="10000"/>
                  </a:schemeClr>
                </a:solidFill>
              </a:rPr>
              <a:t>alcançaram o sucesso mais tarde na vida</a:t>
            </a:r>
            <a:r>
              <a:rPr lang="pt-PT" sz="2000" dirty="0">
                <a:solidFill>
                  <a:schemeClr val="bg2">
                    <a:lumMod val="10000"/>
                  </a:schemeClr>
                </a:solidFill>
              </a:rPr>
              <a:t>, demonstrando que a educação e novos projetos após os 45 anos, não só são possíveis, como também levam a novos capítulos gratificantes.</a:t>
            </a:r>
            <a:endParaRPr lang="en-GB" sz="2000" dirty="0">
              <a:solidFill>
                <a:schemeClr val="bg2">
                  <a:lumMod val="10000"/>
                </a:schemeClr>
              </a:solidFill>
            </a:endParaRPr>
          </a:p>
        </p:txBody>
      </p:sp>
      <p:sp>
        <p:nvSpPr>
          <p:cNvPr id="4" name="CaixaDeTexto 2">
            <a:extLst>
              <a:ext uri="{FF2B5EF4-FFF2-40B4-BE49-F238E27FC236}">
                <a16:creationId xmlns:a16="http://schemas.microsoft.com/office/drawing/2014/main" id="{2E79F14A-EA28-9528-2253-A5DF81B76F89}"/>
              </a:ext>
            </a:extLst>
          </p:cNvPr>
          <p:cNvSpPr txBox="1"/>
          <p:nvPr/>
        </p:nvSpPr>
        <p:spPr>
          <a:xfrm>
            <a:off x="362081" y="4505501"/>
            <a:ext cx="11547080" cy="1323439"/>
          </a:xfrm>
          <a:prstGeom prst="rect">
            <a:avLst/>
          </a:prstGeom>
          <a:noFill/>
        </p:spPr>
        <p:txBody>
          <a:bodyPr wrap="square" rtlCol="0">
            <a:spAutoFit/>
          </a:bodyPr>
          <a:lstStyle/>
          <a:p>
            <a:pPr algn="just"/>
            <a:r>
              <a:rPr lang="pt-PT" sz="2000" dirty="0">
                <a:solidFill>
                  <a:schemeClr val="bg2">
                    <a:lumMod val="10000"/>
                  </a:schemeClr>
                </a:solidFill>
              </a:rPr>
              <a:t>Esse receio não se refere apenas à idade; trata-se do sentimento de pertença, relevância e medo de ser julgada. Superar requer uma mudança de mentalidade. A sua colaboração é valiosa, através da sua experiência, e está no curso com o mesmo objetivo: aprender algo. Além disso, a maioria das aprendentes mais jovens, não está a pensar, tanto como você, na sua idade.</a:t>
            </a:r>
            <a:endParaRPr lang="en-GB" sz="2000" dirty="0">
              <a:solidFill>
                <a:schemeClr val="bg2">
                  <a:lumMod val="10000"/>
                </a:schemeClr>
              </a:solidFill>
            </a:endParaRPr>
          </a:p>
        </p:txBody>
      </p:sp>
    </p:spTree>
    <p:extLst>
      <p:ext uri="{BB962C8B-B14F-4D97-AF65-F5344CB8AC3E}">
        <p14:creationId xmlns:p14="http://schemas.microsoft.com/office/powerpoint/2010/main" val="38301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99C54EDF-F7EA-9A16-CDFD-4BB5ED3AE865}"/>
              </a:ext>
            </a:extLst>
          </p:cNvPr>
          <p:cNvSpPr>
            <a:spLocks noGrp="1"/>
          </p:cNvSpPr>
          <p:nvPr>
            <p:ph type="body" sz="quarter" idx="10"/>
          </p:nvPr>
        </p:nvSpPr>
        <p:spPr/>
        <p:txBody>
          <a:bodyPr/>
          <a:lstStyle/>
          <a:p>
            <a:r>
              <a:rPr lang="pt-PT" noProof="0" dirty="0"/>
              <a:t>Adotar estratégias para gerir os receios relacionados com a aprendizagem</a:t>
            </a:r>
          </a:p>
          <a:p>
            <a:endParaRPr lang="pt-PT" noProof="0" dirty="0"/>
          </a:p>
        </p:txBody>
      </p:sp>
      <p:sp>
        <p:nvSpPr>
          <p:cNvPr id="31" name="CaixaDeTexto 30">
            <a:extLst>
              <a:ext uri="{FF2B5EF4-FFF2-40B4-BE49-F238E27FC236}">
                <a16:creationId xmlns:a16="http://schemas.microsoft.com/office/drawing/2014/main" id="{D6A66DA7-38DF-5470-47C7-E9D14381D896}"/>
              </a:ext>
            </a:extLst>
          </p:cNvPr>
          <p:cNvSpPr txBox="1"/>
          <p:nvPr/>
        </p:nvSpPr>
        <p:spPr>
          <a:xfrm>
            <a:off x="1273599" y="1632702"/>
            <a:ext cx="10876365" cy="400110"/>
          </a:xfrm>
          <a:prstGeom prst="rect">
            <a:avLst/>
          </a:prstGeom>
          <a:noFill/>
        </p:spPr>
        <p:txBody>
          <a:bodyPr wrap="square" rtlCol="0">
            <a:spAutoFit/>
          </a:bodyPr>
          <a:lstStyle/>
          <a:p>
            <a:r>
              <a:rPr lang="pt-PT" sz="2000" b="1" noProof="0" dirty="0">
                <a:solidFill>
                  <a:schemeClr val="bg2">
                    <a:lumMod val="10000"/>
                  </a:schemeClr>
                </a:solidFill>
              </a:rPr>
              <a:t>Não tenho tempo para começar algo novo</a:t>
            </a: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1296917" y="4083742"/>
            <a:ext cx="10876365" cy="400110"/>
          </a:xfrm>
          <a:prstGeom prst="rect">
            <a:avLst/>
          </a:prstGeom>
          <a:noFill/>
        </p:spPr>
        <p:txBody>
          <a:bodyPr wrap="square" rtlCol="0">
            <a:spAutoFit/>
          </a:bodyPr>
          <a:lstStyle/>
          <a:p>
            <a:r>
              <a:rPr lang="pt-PT" sz="2000" b="1" noProof="0" dirty="0">
                <a:solidFill>
                  <a:schemeClr val="bg2">
                    <a:lumMod val="10000"/>
                  </a:schemeClr>
                </a:solidFill>
              </a:rPr>
              <a:t>E se eu tentar e for embaraçoso? – Medo de falhar</a:t>
            </a: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92724" y="1602107"/>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92724" y="4047551"/>
            <a:ext cx="441715" cy="441715"/>
          </a:xfrm>
          <a:prstGeom prst="rect">
            <a:avLst/>
          </a:prstGeom>
        </p:spPr>
      </p:pic>
      <p:sp>
        <p:nvSpPr>
          <p:cNvPr id="8" name="CaixaDeTexto 2">
            <a:extLst>
              <a:ext uri="{FF2B5EF4-FFF2-40B4-BE49-F238E27FC236}">
                <a16:creationId xmlns:a16="http://schemas.microsoft.com/office/drawing/2014/main" id="{4EAC2D6C-80FC-2F0C-D7AB-591D89C5ACDA}"/>
              </a:ext>
            </a:extLst>
          </p:cNvPr>
          <p:cNvSpPr txBox="1"/>
          <p:nvPr/>
        </p:nvSpPr>
        <p:spPr>
          <a:xfrm>
            <a:off x="322918" y="2073908"/>
            <a:ext cx="11748722" cy="1631216"/>
          </a:xfrm>
          <a:prstGeom prst="rect">
            <a:avLst/>
          </a:prstGeom>
          <a:noFill/>
        </p:spPr>
        <p:txBody>
          <a:bodyPr wrap="square" rtlCol="0">
            <a:spAutoFit/>
          </a:bodyPr>
          <a:lstStyle/>
          <a:p>
            <a:pPr algn="just"/>
            <a:r>
              <a:rPr lang="pt-PT" sz="2000" b="1" dirty="0">
                <a:solidFill>
                  <a:schemeClr val="bg2">
                    <a:lumMod val="10000"/>
                  </a:schemeClr>
                </a:solidFill>
              </a:rPr>
              <a:t>Esqueça a ideia de que aprender requer muito tempo. </a:t>
            </a:r>
            <a:r>
              <a:rPr lang="pt-PT" sz="2000" dirty="0">
                <a:solidFill>
                  <a:schemeClr val="bg2">
                    <a:lumMod val="10000"/>
                  </a:schemeClr>
                </a:solidFill>
              </a:rPr>
              <a:t>Na maioria dos casos, pode decidir o seu horário e tempo de aprendizagem. Comece por dedicar 5 a 15 minutos por dia. Integre esse tempo nas suas rotinas diárias, agendando-o e comunicando à sua família, para que seja respeitado. Dê prioridade a si mesma: encare esse tempo como um cuidado pessoal inegociável. Escolha o tipo certo de aprendizagem, dependendo do tempo que tem disponível.</a:t>
            </a:r>
            <a:endParaRPr lang="pt-PT" sz="2000" noProof="0" dirty="0">
              <a:solidFill>
                <a:schemeClr val="bg2">
                  <a:lumMod val="10000"/>
                </a:schemeClr>
              </a:solidFill>
            </a:endParaRPr>
          </a:p>
        </p:txBody>
      </p:sp>
      <p:sp>
        <p:nvSpPr>
          <p:cNvPr id="9" name="CaixaDeTexto 2">
            <a:extLst>
              <a:ext uri="{FF2B5EF4-FFF2-40B4-BE49-F238E27FC236}">
                <a16:creationId xmlns:a16="http://schemas.microsoft.com/office/drawing/2014/main" id="{EDE1816B-465A-1D27-3A48-55B0D8D4FCD2}"/>
              </a:ext>
            </a:extLst>
          </p:cNvPr>
          <p:cNvSpPr txBox="1"/>
          <p:nvPr/>
        </p:nvSpPr>
        <p:spPr>
          <a:xfrm>
            <a:off x="401242" y="4478750"/>
            <a:ext cx="11670398" cy="1631216"/>
          </a:xfrm>
          <a:prstGeom prst="rect">
            <a:avLst/>
          </a:prstGeom>
          <a:noFill/>
        </p:spPr>
        <p:txBody>
          <a:bodyPr wrap="square" rtlCol="0">
            <a:spAutoFit/>
          </a:bodyPr>
          <a:lstStyle/>
          <a:p>
            <a:pPr algn="just"/>
            <a:r>
              <a:rPr lang="pt-PT" sz="2000" dirty="0">
                <a:solidFill>
                  <a:schemeClr val="bg2">
                    <a:lumMod val="10000"/>
                  </a:schemeClr>
                </a:solidFill>
              </a:rPr>
              <a:t>O medo é um velho mecanismo de sobrevivência. A sua mente decide que a atitude mais segura é evitar completamente o risco. Permanece na sua zona de conforto, que parece segura, mas limita o seu mundo e o seu potencial</a:t>
            </a:r>
            <a:r>
              <a:rPr lang="pt-PT" sz="2000" b="1" dirty="0">
                <a:solidFill>
                  <a:schemeClr val="bg2">
                    <a:lumMod val="10000"/>
                  </a:schemeClr>
                </a:solidFill>
              </a:rPr>
              <a:t>. O passo mais corajoso e importante é o primeiro. Redefina o sucesso como aparecer e tentar</a:t>
            </a:r>
            <a:r>
              <a:rPr lang="pt-PT" sz="2000" dirty="0">
                <a:solidFill>
                  <a:schemeClr val="bg2">
                    <a:lumMod val="10000"/>
                  </a:schemeClr>
                </a:solidFill>
              </a:rPr>
              <a:t>, não apenas os resultados perfeitos. Cada erro é um dado, não um veredicto sobre a sua capacidade. Todos que aprendem algo novo se sentem desajeitados. Aceite ser uma «iniciante».</a:t>
            </a:r>
            <a:r>
              <a:rPr lang="pt-PT" sz="2000" noProof="0" dirty="0">
                <a:solidFill>
                  <a:schemeClr val="bg2">
                    <a:lumMod val="10000"/>
                  </a:schemeClr>
                </a:solidFill>
              </a:rPr>
              <a:t>. </a:t>
            </a:r>
          </a:p>
        </p:txBody>
      </p:sp>
    </p:spTree>
    <p:extLst>
      <p:ext uri="{BB962C8B-B14F-4D97-AF65-F5344CB8AC3E}">
        <p14:creationId xmlns:p14="http://schemas.microsoft.com/office/powerpoint/2010/main" val="10927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6B85-8946-7302-C072-4AE88F0587C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8B5314A-A41C-77E4-33CA-C12DE5B52300}"/>
              </a:ext>
            </a:extLst>
          </p:cNvPr>
          <p:cNvSpPr>
            <a:spLocks noGrp="1"/>
          </p:cNvSpPr>
          <p:nvPr>
            <p:ph type="body" sz="quarter" idx="10"/>
          </p:nvPr>
        </p:nvSpPr>
        <p:spPr/>
        <p:txBody>
          <a:bodyPr/>
          <a:lstStyle/>
          <a:p>
            <a:r>
              <a:rPr lang="en-US" dirty="0" err="1"/>
              <a:t>Adotar</a:t>
            </a:r>
            <a:r>
              <a:rPr lang="en-US" dirty="0"/>
              <a:t> </a:t>
            </a:r>
            <a:r>
              <a:rPr lang="en-US" dirty="0" err="1"/>
              <a:t>estratégias</a:t>
            </a:r>
            <a:r>
              <a:rPr lang="en-US" dirty="0"/>
              <a:t> para</a:t>
            </a:r>
            <a:r>
              <a:rPr lang="pt-PT" dirty="0"/>
              <a:t> gerir os receios relacionados com a aprendizagem</a:t>
            </a:r>
          </a:p>
          <a:p>
            <a:endParaRPr lang="en-US" dirty="0"/>
          </a:p>
          <a:p>
            <a:endParaRPr lang="en-GB" dirty="0"/>
          </a:p>
        </p:txBody>
      </p:sp>
      <p:pic>
        <p:nvPicPr>
          <p:cNvPr id="13" name="Gráfico 12">
            <a:extLst>
              <a:ext uri="{FF2B5EF4-FFF2-40B4-BE49-F238E27FC236}">
                <a16:creationId xmlns:a16="http://schemas.microsoft.com/office/drawing/2014/main" id="{2E133EF5-D5FB-9F92-8A2D-71CD38981C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53563" y="2095457"/>
            <a:ext cx="441715" cy="441715"/>
          </a:xfrm>
          <a:prstGeom prst="rect">
            <a:avLst/>
          </a:prstGeom>
        </p:spPr>
      </p:pic>
      <p:sp>
        <p:nvSpPr>
          <p:cNvPr id="7" name="CaixaDeTexto 31">
            <a:extLst>
              <a:ext uri="{FF2B5EF4-FFF2-40B4-BE49-F238E27FC236}">
                <a16:creationId xmlns:a16="http://schemas.microsoft.com/office/drawing/2014/main" id="{8DC5DE18-8977-F9D4-E69D-F9CF3A42175C}"/>
              </a:ext>
            </a:extLst>
          </p:cNvPr>
          <p:cNvSpPr txBox="1"/>
          <p:nvPr/>
        </p:nvSpPr>
        <p:spPr>
          <a:xfrm>
            <a:off x="1234439" y="2116259"/>
            <a:ext cx="10876365" cy="400110"/>
          </a:xfrm>
          <a:prstGeom prst="rect">
            <a:avLst/>
          </a:prstGeom>
          <a:noFill/>
        </p:spPr>
        <p:txBody>
          <a:bodyPr wrap="square" rtlCol="0">
            <a:spAutoFit/>
          </a:bodyPr>
          <a:lstStyle/>
          <a:p>
            <a:r>
              <a:rPr lang="en-US" sz="2000" b="1" dirty="0">
                <a:solidFill>
                  <a:schemeClr val="bg2">
                    <a:lumMod val="10000"/>
                  </a:schemeClr>
                </a:solidFill>
              </a:rPr>
              <a:t>Ao</a:t>
            </a:r>
            <a:r>
              <a:rPr lang="pt-PT" sz="2000" b="1" dirty="0">
                <a:solidFill>
                  <a:schemeClr val="bg2">
                    <a:lumMod val="10000"/>
                  </a:schemeClr>
                </a:solidFill>
              </a:rPr>
              <a:t> pedir ajuda ou mostrar que estou a aprender parece que estou a admitir incompetência.</a:t>
            </a:r>
            <a:endParaRPr lang="en-GB" sz="2000" b="1" dirty="0">
              <a:solidFill>
                <a:schemeClr val="bg2">
                  <a:lumMod val="10000"/>
                </a:schemeClr>
              </a:solidFill>
            </a:endParaRPr>
          </a:p>
        </p:txBody>
      </p:sp>
      <p:sp>
        <p:nvSpPr>
          <p:cNvPr id="4" name="CaixaDeTexto 2">
            <a:extLst>
              <a:ext uri="{FF2B5EF4-FFF2-40B4-BE49-F238E27FC236}">
                <a16:creationId xmlns:a16="http://schemas.microsoft.com/office/drawing/2014/main" id="{57784147-3B86-47E1-66C9-AE5F7AB900D0}"/>
              </a:ext>
            </a:extLst>
          </p:cNvPr>
          <p:cNvSpPr txBox="1"/>
          <p:nvPr/>
        </p:nvSpPr>
        <p:spPr>
          <a:xfrm>
            <a:off x="362082" y="2628655"/>
            <a:ext cx="11748722" cy="1631216"/>
          </a:xfrm>
          <a:prstGeom prst="rect">
            <a:avLst/>
          </a:prstGeom>
          <a:noFill/>
        </p:spPr>
        <p:txBody>
          <a:bodyPr wrap="square" rtlCol="0">
            <a:spAutoFit/>
          </a:bodyPr>
          <a:lstStyle/>
          <a:p>
            <a:pPr algn="just"/>
            <a:r>
              <a:rPr lang="pt-PT" sz="2000" b="1" dirty="0">
                <a:solidFill>
                  <a:schemeClr val="bg2">
                    <a:lumMod val="10000"/>
                  </a:schemeClr>
                </a:solidFill>
              </a:rPr>
              <a:t>Pessoas competentes e confiantes pedem ajuda. </a:t>
            </a:r>
            <a:r>
              <a:rPr lang="pt-PT" sz="2000" dirty="0">
                <a:solidFill>
                  <a:schemeClr val="bg2">
                    <a:lumMod val="10000"/>
                  </a:schemeClr>
                </a:solidFill>
              </a:rPr>
              <a:t>Isso demonstra autoconsciência, desenvoltura e compromisso com o seu objetivo. É uma ferramenta estratégica para a aprendizagem, não uma fraqueza. Mostrar que não sabe tudo torna-a mais acessível, simpática e humana. O medo de pedir ajuda, é uma estratégia de curto prazo para evitar um desconforto social menor e temporário. No entanto, isso acarreta um custo garantido a longo prazo: operar com menos informações, cometer mais erros e aprender mais lentamente</a:t>
            </a:r>
            <a:r>
              <a:rPr lang="en-US" sz="2000" dirty="0">
                <a:solidFill>
                  <a:schemeClr val="bg2">
                    <a:lumMod val="10000"/>
                  </a:schemeClr>
                </a:solidFill>
              </a:rPr>
              <a:t>.</a:t>
            </a:r>
          </a:p>
        </p:txBody>
      </p:sp>
    </p:spTree>
    <p:extLst>
      <p:ext uri="{BB962C8B-B14F-4D97-AF65-F5344CB8AC3E}">
        <p14:creationId xmlns:p14="http://schemas.microsoft.com/office/powerpoint/2010/main" val="1241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a:lstStyle/>
          <a:p>
            <a:r>
              <a:rPr lang="en-GB" noProof="0" dirty="0"/>
              <a:t>UNIDADE 1.4: </a:t>
            </a:r>
            <a:r>
              <a:rPr lang="en-US" noProof="0" dirty="0"/>
              <a:t>Prepare-se para </a:t>
            </a:r>
            <a:r>
              <a:rPr lang="en-US" noProof="0" dirty="0" err="1"/>
              <a:t>aprender</a:t>
            </a:r>
            <a:endParaRPr lang="en-US" dirty="0"/>
          </a:p>
          <a:p>
            <a:endParaRPr lang="en-US" b="0" dirty="0"/>
          </a:p>
          <a:p>
            <a:endParaRPr lang="en-GB" noProof="0" dirty="0"/>
          </a:p>
        </p:txBody>
      </p:sp>
    </p:spTree>
    <p:extLst>
      <p:ext uri="{BB962C8B-B14F-4D97-AF65-F5344CB8AC3E}">
        <p14:creationId xmlns:p14="http://schemas.microsoft.com/office/powerpoint/2010/main" val="3259203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283E-F441-EDA7-74B4-D8FA0713FDCC}"/>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E5B13BC1-AC54-9696-9B74-2B62DBE7A60A}"/>
              </a:ext>
            </a:extLst>
          </p:cNvPr>
          <p:cNvSpPr>
            <a:spLocks noGrp="1"/>
          </p:cNvSpPr>
          <p:nvPr>
            <p:ph type="body" sz="quarter" idx="10"/>
          </p:nvPr>
        </p:nvSpPr>
        <p:spPr>
          <a:xfrm>
            <a:off x="167031" y="78713"/>
            <a:ext cx="9829323" cy="483986"/>
          </a:xfrm>
        </p:spPr>
        <p:txBody>
          <a:bodyPr/>
          <a:lstStyle/>
          <a:p>
            <a:r>
              <a:rPr lang="pt-PT" sz="2800" dirty="0"/>
              <a:t>Defina objetivos e expectativas realistas – objetivos </a:t>
            </a:r>
            <a:r>
              <a:rPr lang="pt-PT" dirty="0"/>
              <a:t>SMART</a:t>
            </a:r>
            <a:endParaRPr lang="en-GB" dirty="0"/>
          </a:p>
        </p:txBody>
      </p:sp>
      <p:sp>
        <p:nvSpPr>
          <p:cNvPr id="5" name="Marcador de Posição do Texto 4">
            <a:extLst>
              <a:ext uri="{FF2B5EF4-FFF2-40B4-BE49-F238E27FC236}">
                <a16:creationId xmlns:a16="http://schemas.microsoft.com/office/drawing/2014/main" id="{6F007FE0-71D6-71F3-474C-0DFB2B02393F}"/>
              </a:ext>
            </a:extLst>
          </p:cNvPr>
          <p:cNvSpPr>
            <a:spLocks noGrp="1"/>
          </p:cNvSpPr>
          <p:nvPr>
            <p:ph type="body" sz="quarter" idx="11"/>
          </p:nvPr>
        </p:nvSpPr>
        <p:spPr>
          <a:xfrm>
            <a:off x="244854" y="753923"/>
            <a:ext cx="11450304" cy="611087"/>
          </a:xfrm>
        </p:spPr>
        <p:txBody>
          <a:bodyPr/>
          <a:lstStyle/>
          <a:p>
            <a:r>
              <a:rPr lang="pt-PT" dirty="0"/>
              <a:t>Não escolha um curso sem um objetivo — é como andar sem destino. Primeiro, transforme o seu desejo vago, num plano concreto com um objetivo SMART (encontrará mais informações sobre objetivos SMART em módulos futuros).</a:t>
            </a:r>
            <a:endParaRPr lang="en-US" dirty="0"/>
          </a:p>
        </p:txBody>
      </p:sp>
      <p:sp>
        <p:nvSpPr>
          <p:cNvPr id="3" name="Marcador de Posição do Texto 4">
            <a:extLst>
              <a:ext uri="{FF2B5EF4-FFF2-40B4-BE49-F238E27FC236}">
                <a16:creationId xmlns:a16="http://schemas.microsoft.com/office/drawing/2014/main" id="{BFDC4054-6A6C-A456-D4A1-CFC41EE3566F}"/>
              </a:ext>
            </a:extLst>
          </p:cNvPr>
          <p:cNvSpPr txBox="1">
            <a:spLocks/>
          </p:cNvSpPr>
          <p:nvPr/>
        </p:nvSpPr>
        <p:spPr>
          <a:xfrm>
            <a:off x="1123201" y="1737584"/>
            <a:ext cx="1263342"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i="1" dirty="0"/>
              <a:t>SPECIFIC</a:t>
            </a:r>
            <a:r>
              <a:rPr lang="es-ES" sz="1600" b="1" dirty="0"/>
              <a:t> (específicos)</a:t>
            </a:r>
            <a:endParaRPr lang="en-GB" sz="1600" b="1" dirty="0"/>
          </a:p>
          <a:p>
            <a:endParaRPr lang="en-GB" dirty="0"/>
          </a:p>
        </p:txBody>
      </p:sp>
      <p:sp>
        <p:nvSpPr>
          <p:cNvPr id="6" name="Retângulo: Cantos Arredondados 10">
            <a:extLst>
              <a:ext uri="{FF2B5EF4-FFF2-40B4-BE49-F238E27FC236}">
                <a16:creationId xmlns:a16="http://schemas.microsoft.com/office/drawing/2014/main" id="{09D419B6-9EC7-B6D1-F10B-69F32F3CC6AA}"/>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2B940635-1911-B863-94B3-C8AE90D58339}"/>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C3FA94B8-DB7A-A0B8-E944-7B2E134DCEE4}"/>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FAA255-FC4E-974D-3FD7-8E528DB32BEC}"/>
              </a:ext>
            </a:extLst>
          </p:cNvPr>
          <p:cNvSpPr txBox="1">
            <a:spLocks/>
          </p:cNvSpPr>
          <p:nvPr/>
        </p:nvSpPr>
        <p:spPr>
          <a:xfrm>
            <a:off x="2557412" y="1558601"/>
            <a:ext cx="6005123" cy="84311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dirty="0"/>
              <a:t>Um objetivo vago leva a um resultado vago. Ser específica, significa passar de uma área de interesse difusa, para um objetivo claro e viável.</a:t>
            </a:r>
            <a:endParaRPr lang="en-GB" dirty="0"/>
          </a:p>
        </p:txBody>
      </p:sp>
      <p:sp>
        <p:nvSpPr>
          <p:cNvPr id="10" name="Retângulo: Cantos Arredondados 10">
            <a:extLst>
              <a:ext uri="{FF2B5EF4-FFF2-40B4-BE49-F238E27FC236}">
                <a16:creationId xmlns:a16="http://schemas.microsoft.com/office/drawing/2014/main" id="{77F62674-C2A6-1B87-2D8D-3AE516BD4767}"/>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6E7DDF30-A83F-F4F8-8045-0C3F8426EF44}"/>
              </a:ext>
            </a:extLst>
          </p:cNvPr>
          <p:cNvSpPr txBox="1">
            <a:spLocks/>
          </p:cNvSpPr>
          <p:nvPr/>
        </p:nvSpPr>
        <p:spPr>
          <a:xfrm>
            <a:off x="8719935" y="1652809"/>
            <a:ext cx="3111375" cy="56605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 que é que </a:t>
            </a:r>
            <a:r>
              <a:rPr lang="en-US" dirty="0" err="1"/>
              <a:t>eu</a:t>
            </a:r>
            <a:r>
              <a:rPr lang="en-US" dirty="0"/>
              <a:t> </a:t>
            </a:r>
            <a:r>
              <a:rPr lang="en-US" dirty="0" err="1"/>
              <a:t>objetivamente</a:t>
            </a:r>
            <a:r>
              <a:rPr lang="en-US" dirty="0"/>
              <a:t> </a:t>
            </a:r>
            <a:r>
              <a:rPr lang="en-US" dirty="0" err="1"/>
              <a:t>quero</a:t>
            </a:r>
            <a:r>
              <a:rPr lang="en-US" dirty="0"/>
              <a:t> ser </a:t>
            </a:r>
            <a:r>
              <a:rPr lang="en-US" dirty="0" err="1"/>
              <a:t>capaz</a:t>
            </a:r>
            <a:r>
              <a:rPr lang="en-US" dirty="0"/>
              <a:t> de FAZER? </a:t>
            </a:r>
            <a:endParaRPr lang="en-GB" dirty="0"/>
          </a:p>
        </p:txBody>
      </p:sp>
      <p:sp>
        <p:nvSpPr>
          <p:cNvPr id="12" name="Marcador de Posição do Texto 4">
            <a:extLst>
              <a:ext uri="{FF2B5EF4-FFF2-40B4-BE49-F238E27FC236}">
                <a16:creationId xmlns:a16="http://schemas.microsoft.com/office/drawing/2014/main" id="{C38387D8-D648-71CF-92DC-1122CDCA549D}"/>
              </a:ext>
            </a:extLst>
          </p:cNvPr>
          <p:cNvSpPr txBox="1">
            <a:spLocks/>
          </p:cNvSpPr>
          <p:nvPr/>
        </p:nvSpPr>
        <p:spPr>
          <a:xfrm>
            <a:off x="1069920" y="3943223"/>
            <a:ext cx="1450529"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i="1" dirty="0"/>
              <a:t>MEASURABLE</a:t>
            </a:r>
            <a:r>
              <a:rPr lang="es-ES" sz="1600" b="1" dirty="0"/>
              <a:t> (</a:t>
            </a:r>
            <a:r>
              <a:rPr lang="es-ES" sz="1600" b="1" dirty="0" err="1"/>
              <a:t>mensuráveis</a:t>
            </a:r>
            <a:r>
              <a:rPr lang="es-ES" sz="1600" b="1" dirty="0"/>
              <a:t>)</a:t>
            </a:r>
            <a:endParaRPr lang="en-GB" sz="1600" b="1" dirty="0"/>
          </a:p>
          <a:p>
            <a:endParaRPr lang="en-GB" dirty="0"/>
          </a:p>
        </p:txBody>
      </p:sp>
      <p:sp>
        <p:nvSpPr>
          <p:cNvPr id="13" name="Retângulo: Cantos Arredondados 10">
            <a:extLst>
              <a:ext uri="{FF2B5EF4-FFF2-40B4-BE49-F238E27FC236}">
                <a16:creationId xmlns:a16="http://schemas.microsoft.com/office/drawing/2014/main" id="{B17A1D70-D857-E0FF-3214-009851000CC5}"/>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49933484-BB2B-CDC5-8A5B-47B8A731C344}"/>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5" name="Retângulo: Cantos Arredondados 10">
            <a:extLst>
              <a:ext uri="{FF2B5EF4-FFF2-40B4-BE49-F238E27FC236}">
                <a16:creationId xmlns:a16="http://schemas.microsoft.com/office/drawing/2014/main" id="{B31486F2-C06F-8E35-2780-5DD49F6BFEF3}"/>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50EE72E6-510A-E83E-7547-10F200CF6B3C}"/>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A2A8C5E2-E762-65B7-9B51-0CC6D977EC00}"/>
              </a:ext>
            </a:extLst>
          </p:cNvPr>
          <p:cNvSpPr txBox="1">
            <a:spLocks/>
          </p:cNvSpPr>
          <p:nvPr/>
        </p:nvSpPr>
        <p:spPr>
          <a:xfrm>
            <a:off x="2542349" y="378169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8" name="Marcador de Posição do Texto 4">
            <a:extLst>
              <a:ext uri="{FF2B5EF4-FFF2-40B4-BE49-F238E27FC236}">
                <a16:creationId xmlns:a16="http://schemas.microsoft.com/office/drawing/2014/main" id="{37570093-4E68-1322-D5B5-25FDFA9B064F}"/>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9" name="Retângulo: Cantos Arredondados 10">
            <a:extLst>
              <a:ext uri="{FF2B5EF4-FFF2-40B4-BE49-F238E27FC236}">
                <a16:creationId xmlns:a16="http://schemas.microsoft.com/office/drawing/2014/main" id="{C57B489F-EF44-E7EF-BC01-EDCA8AE61DAB}"/>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0B8B778-172F-463B-6FDA-272A159F9C9F}"/>
              </a:ext>
            </a:extLst>
          </p:cNvPr>
          <p:cNvSpPr txBox="1">
            <a:spLocks/>
          </p:cNvSpPr>
          <p:nvPr/>
        </p:nvSpPr>
        <p:spPr>
          <a:xfrm>
            <a:off x="1472201" y="2756346"/>
            <a:ext cx="938030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Exemplo</a:t>
            </a:r>
            <a:r>
              <a:rPr lang="en-US" dirty="0"/>
              <a:t>: </a:t>
            </a:r>
            <a:r>
              <a:rPr lang="pt-PT" dirty="0"/>
              <a:t>Quero poder conversar em inglês durante a minha viagem a Londres e também com os clientes estrangeiros, na minha loja.</a:t>
            </a:r>
            <a:r>
              <a:rPr lang="en-US" dirty="0"/>
              <a:t> </a:t>
            </a:r>
            <a:endParaRPr lang="en-GB" dirty="0"/>
          </a:p>
        </p:txBody>
      </p:sp>
      <p:sp>
        <p:nvSpPr>
          <p:cNvPr id="41" name="Retângulo: Cantos Arredondados 10">
            <a:extLst>
              <a:ext uri="{FF2B5EF4-FFF2-40B4-BE49-F238E27FC236}">
                <a16:creationId xmlns:a16="http://schemas.microsoft.com/office/drawing/2014/main" id="{86120369-3022-D457-B1ED-FE3FBDCF862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2702F810-636E-71A8-5745-5A87F773FFCF}"/>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Exemplo</a:t>
            </a:r>
            <a:r>
              <a:rPr lang="en-US" dirty="0"/>
              <a:t>: </a:t>
            </a:r>
            <a:r>
              <a:rPr lang="pt-PT" dirty="0"/>
              <a:t>irei saber que consegui, quando conseguir concluir com sucesso uma conversa de 5 minutos com um/a facilitador/a, sobre diferentes tópicos.</a:t>
            </a:r>
            <a:endParaRPr lang="en-GB" dirty="0"/>
          </a:p>
        </p:txBody>
      </p:sp>
      <p:sp>
        <p:nvSpPr>
          <p:cNvPr id="25" name="CaixaDeTexto 24">
            <a:extLst>
              <a:ext uri="{FF2B5EF4-FFF2-40B4-BE49-F238E27FC236}">
                <a16:creationId xmlns:a16="http://schemas.microsoft.com/office/drawing/2014/main" id="{58CE782D-BC86-5AEF-B778-11DD8622E723}"/>
              </a:ext>
            </a:extLst>
          </p:cNvPr>
          <p:cNvSpPr txBox="1"/>
          <p:nvPr/>
        </p:nvSpPr>
        <p:spPr>
          <a:xfrm>
            <a:off x="2622381" y="3749353"/>
            <a:ext cx="6097554" cy="923330"/>
          </a:xfrm>
          <a:prstGeom prst="rect">
            <a:avLst/>
          </a:prstGeom>
          <a:noFill/>
        </p:spPr>
        <p:txBody>
          <a:bodyPr wrap="square">
            <a:spAutoFit/>
          </a:bodyPr>
          <a:lstStyle/>
          <a:p>
            <a:r>
              <a:rPr lang="pt-PT" dirty="0"/>
              <a:t>Se não é possível medir, não é possível gerir. Uma meta mensurável fornece uma linha de chegada clara. Definir uma meta quantificável é um poderoso motivador.</a:t>
            </a:r>
          </a:p>
        </p:txBody>
      </p:sp>
      <p:sp>
        <p:nvSpPr>
          <p:cNvPr id="27" name="CaixaDeTexto 26">
            <a:extLst>
              <a:ext uri="{FF2B5EF4-FFF2-40B4-BE49-F238E27FC236}">
                <a16:creationId xmlns:a16="http://schemas.microsoft.com/office/drawing/2014/main" id="{0BAF0D98-E7D1-BAE9-3E71-6D23673CE22D}"/>
              </a:ext>
            </a:extLst>
          </p:cNvPr>
          <p:cNvSpPr txBox="1"/>
          <p:nvPr/>
        </p:nvSpPr>
        <p:spPr>
          <a:xfrm>
            <a:off x="8657820" y="3713491"/>
            <a:ext cx="3314664" cy="923330"/>
          </a:xfrm>
          <a:prstGeom prst="rect">
            <a:avLst/>
          </a:prstGeom>
          <a:noFill/>
        </p:spPr>
        <p:txBody>
          <a:bodyPr wrap="square">
            <a:spAutoFit/>
          </a:bodyPr>
          <a:lstStyle/>
          <a:p>
            <a:r>
              <a:rPr lang="pt-PT" dirty="0"/>
              <a:t>Como irei saber que tive sucesso no meu processo de aprendizagem?</a:t>
            </a:r>
          </a:p>
        </p:txBody>
      </p:sp>
    </p:spTree>
    <p:extLst>
      <p:ext uri="{BB962C8B-B14F-4D97-AF65-F5344CB8AC3E}">
        <p14:creationId xmlns:p14="http://schemas.microsoft.com/office/powerpoint/2010/main" val="3816782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417FA4AD-8575-87F2-BB49-E04CCF5A4ADA}"/>
              </a:ext>
            </a:extLst>
          </p:cNvPr>
          <p:cNvSpPr>
            <a:spLocks noGrp="1"/>
          </p:cNvSpPr>
          <p:nvPr>
            <p:ph type="body" sz="quarter" idx="10"/>
          </p:nvPr>
        </p:nvSpPr>
        <p:spPr>
          <a:xfrm>
            <a:off x="200529" y="348998"/>
            <a:ext cx="9829323" cy="483986"/>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2800" b="1" i="0" u="none" strike="noStrike" kern="1200" cap="none" spc="0" normalizeH="0" baseline="0" noProof="0" dirty="0">
                <a:ln>
                  <a:noFill/>
                </a:ln>
                <a:solidFill>
                  <a:srgbClr val="E64424"/>
                </a:solidFill>
                <a:effectLst/>
                <a:uLnTx/>
                <a:uFillTx/>
                <a:latin typeface="Calibri" panose="020F0502020204030204"/>
                <a:ea typeface="+mn-ea"/>
                <a:cs typeface="+mn-cs"/>
              </a:rPr>
              <a:t>Defina objetivos e expectativas realistas – objetivos </a:t>
            </a:r>
            <a:r>
              <a:rPr kumimoji="0" lang="pt-PT" sz="3200" b="1" i="0" u="none" strike="noStrike" kern="1200" cap="none" spc="0" normalizeH="0" baseline="0" noProof="0" dirty="0">
                <a:ln>
                  <a:noFill/>
                </a:ln>
                <a:solidFill>
                  <a:srgbClr val="E64424"/>
                </a:solidFill>
                <a:effectLst/>
                <a:uLnTx/>
                <a:uFillTx/>
                <a:latin typeface="Calibri" panose="020F0502020204030204"/>
                <a:ea typeface="+mn-ea"/>
                <a:cs typeface="+mn-cs"/>
              </a:rPr>
              <a:t>SMART</a:t>
            </a:r>
            <a:endParaRPr kumimoji="0" lang="en-GB" sz="3200" b="1" i="0" u="none" strike="noStrike" kern="1200" cap="none" spc="0" normalizeH="0" baseline="0" noProof="0" dirty="0">
              <a:ln>
                <a:noFill/>
              </a:ln>
              <a:solidFill>
                <a:srgbClr val="E64424"/>
              </a:solidFill>
              <a:effectLst/>
              <a:uLnTx/>
              <a:uFillTx/>
              <a:latin typeface="Calibri" panose="020F0502020204030204"/>
              <a:ea typeface="+mn-ea"/>
              <a:cs typeface="+mn-cs"/>
            </a:endParaRPr>
          </a:p>
          <a:p>
            <a:endParaRPr lang="pt-PT" noProof="0" dirty="0"/>
          </a:p>
          <a:p>
            <a:endParaRPr lang="pt-PT" noProof="0" dirty="0"/>
          </a:p>
        </p:txBody>
      </p:sp>
      <p:sp>
        <p:nvSpPr>
          <p:cNvPr id="6" name="Retângulo: Cantos Arredondados 10">
            <a:extLst>
              <a:ext uri="{FF2B5EF4-FFF2-40B4-BE49-F238E27FC236}">
                <a16:creationId xmlns:a16="http://schemas.microsoft.com/office/drawing/2014/main" id="{69DCD084-DC3C-4584-48DA-B05C6F3449E0}"/>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A</a:t>
            </a:r>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565123" y="1596321"/>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dirty="0"/>
              <a:t>Deve</a:t>
            </a:r>
            <a:r>
              <a:rPr lang="pt-PT" sz="1600" noProof="0" dirty="0"/>
              <a:t> ser ambiciosa, mas realista. Este passo consiste numa autoavaliação honesta para garantir que o seu objetivo é motivador e não está destinado a tornar-se uma fonte de frustração.</a:t>
            </a:r>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03841" y="175431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noProof="0" dirty="0"/>
              <a:t>Isto é realista para a minha vida neste momento?</a:t>
            </a:r>
          </a:p>
        </p:txBody>
      </p:sp>
      <p:sp>
        <p:nvSpPr>
          <p:cNvPr id="12" name="Marcador de Posição do Texto 4">
            <a:extLst>
              <a:ext uri="{FF2B5EF4-FFF2-40B4-BE49-F238E27FC236}">
                <a16:creationId xmlns:a16="http://schemas.microsoft.com/office/drawing/2014/main" id="{59F02601-DC84-89A8-0E5D-53DCDC14F4F5}"/>
              </a:ext>
            </a:extLst>
          </p:cNvPr>
          <p:cNvSpPr txBox="1">
            <a:spLocks/>
          </p:cNvSpPr>
          <p:nvPr/>
        </p:nvSpPr>
        <p:spPr>
          <a:xfrm>
            <a:off x="1095239" y="3920435"/>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b="1" i="1" noProof="0" dirty="0"/>
              <a:t>RELEVANT </a:t>
            </a:r>
            <a:r>
              <a:rPr lang="pt-PT" sz="1600" b="1" noProof="0" dirty="0"/>
              <a:t>(relevante)</a:t>
            </a:r>
          </a:p>
          <a:p>
            <a:endParaRPr lang="pt-PT" noProof="0" dirty="0"/>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noProof="0" dirty="0"/>
              <a:t>R</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23612" y="3558240"/>
            <a:ext cx="3482662" cy="1161697"/>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433450" y="3813194"/>
            <a:ext cx="6253560"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dirty="0"/>
              <a:t>Esta será a sua âncora em momentos de frustração, tédio ou sobrecarga. Concentre-se nas coisas que importam. Os objetivos mais poderosos são aqueles que são pessoalmente apaixonantes e úteis</a:t>
            </a:r>
            <a:r>
              <a:rPr lang="pt-PT" sz="1600" noProof="0" dirty="0"/>
              <a:t>.</a:t>
            </a:r>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623612" y="3767661"/>
            <a:ext cx="3544194" cy="9656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noProof="0" dirty="0"/>
              <a:t>Como irá a minha vida quotidiana ou o trabalho melhorar, depois de adquirir este conhecimento ou competência?</a:t>
            </a:r>
          </a:p>
        </p:txBody>
      </p:sp>
      <p:sp>
        <p:nvSpPr>
          <p:cNvPr id="39" name="Retângulo: Cantos Arredondados 10">
            <a:extLst>
              <a:ext uri="{FF2B5EF4-FFF2-40B4-BE49-F238E27FC236}">
                <a16:creationId xmlns:a16="http://schemas.microsoft.com/office/drawing/2014/main" id="{6F4BF4BE-5C38-13D9-990E-B690DF20DF1F}"/>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40" name="Marcador de Posição do Texto 4">
            <a:extLst>
              <a:ext uri="{FF2B5EF4-FFF2-40B4-BE49-F238E27FC236}">
                <a16:creationId xmlns:a16="http://schemas.microsoft.com/office/drawing/2014/main" id="{DBB683E4-79B5-EBF7-C17E-E4303AF92AEC}"/>
              </a:ext>
            </a:extLst>
          </p:cNvPr>
          <p:cNvSpPr txBox="1">
            <a:spLocks/>
          </p:cNvSpPr>
          <p:nvPr/>
        </p:nvSpPr>
        <p:spPr>
          <a:xfrm>
            <a:off x="1472202" y="2695572"/>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noProof="0" dirty="0"/>
              <a:t>Exemplo: falta um ano para a minha viagem. Posso usar uma aplicação de idiomas, durante 15 minutos por dia</a:t>
            </a:r>
            <a:r>
              <a:rPr lang="pt-PT" sz="1600" dirty="0"/>
              <a:t> </a:t>
            </a:r>
            <a:r>
              <a:rPr lang="pt-PT" sz="1600" noProof="0" dirty="0"/>
              <a:t>no meu trajeto para o trabalho e ter uma sessão de prática de conversação de uma hora, com um/a professor/a online, todas as semanas.</a:t>
            </a:r>
          </a:p>
        </p:txBody>
      </p:sp>
      <p:sp>
        <p:nvSpPr>
          <p:cNvPr id="41" name="Retângulo: Cantos Arredondados 10">
            <a:extLst>
              <a:ext uri="{FF2B5EF4-FFF2-40B4-BE49-F238E27FC236}">
                <a16:creationId xmlns:a16="http://schemas.microsoft.com/office/drawing/2014/main" id="{F983E0DB-D2BF-6C4F-41DA-165DD0F156C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sp>
        <p:nvSpPr>
          <p:cNvPr id="42" name="Marcador de Posição do Texto 4">
            <a:extLst>
              <a:ext uri="{FF2B5EF4-FFF2-40B4-BE49-F238E27FC236}">
                <a16:creationId xmlns:a16="http://schemas.microsoft.com/office/drawing/2014/main" id="{A82C259F-78C9-45E6-837E-B967F30315A7}"/>
              </a:ext>
            </a:extLst>
          </p:cNvPr>
          <p:cNvSpPr txBox="1">
            <a:spLocks/>
          </p:cNvSpPr>
          <p:nvPr/>
        </p:nvSpPr>
        <p:spPr>
          <a:xfrm>
            <a:off x="1439268" y="507065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noProof="0" dirty="0"/>
              <a:t>Exemplo:  é importante melhorar a ligação com a cultura inglesa na viagem, e também falar com clientes estrangeiros em inglês e prestar um serviço melhor. </a:t>
            </a:r>
          </a:p>
        </p:txBody>
      </p:sp>
      <p:sp>
        <p:nvSpPr>
          <p:cNvPr id="43" name="Marcador de Posição do Texto 4">
            <a:extLst>
              <a:ext uri="{FF2B5EF4-FFF2-40B4-BE49-F238E27FC236}">
                <a16:creationId xmlns:a16="http://schemas.microsoft.com/office/drawing/2014/main" id="{2CAB3500-DF95-91B4-6573-C402519F9311}"/>
              </a:ext>
            </a:extLst>
          </p:cNvPr>
          <p:cNvSpPr txBox="1">
            <a:spLocks/>
          </p:cNvSpPr>
          <p:nvPr/>
        </p:nvSpPr>
        <p:spPr>
          <a:xfrm>
            <a:off x="1119005" y="1732839"/>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PT" sz="1600" b="1" i="1" noProof="0" dirty="0"/>
              <a:t>ACHIEVABLE</a:t>
            </a:r>
            <a:r>
              <a:rPr lang="pt-PT" sz="1600" b="1" noProof="0" dirty="0"/>
              <a:t> (</a:t>
            </a:r>
            <a:r>
              <a:rPr lang="pt-PT" sz="1600" b="1" noProof="0" dirty="0" err="1"/>
              <a:t>alcancável</a:t>
            </a:r>
            <a:r>
              <a:rPr lang="pt-PT" sz="1600" b="1" noProof="0" dirty="0"/>
              <a:t>)</a:t>
            </a:r>
          </a:p>
          <a:p>
            <a:endParaRPr lang="pt-PT" noProof="0" dirty="0"/>
          </a:p>
        </p:txBody>
      </p:sp>
    </p:spTree>
    <p:extLst>
      <p:ext uri="{BB962C8B-B14F-4D97-AF65-F5344CB8AC3E}">
        <p14:creationId xmlns:p14="http://schemas.microsoft.com/office/powerpoint/2010/main" val="751585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9075-DA5B-359F-B2E1-B1384EA0965F}"/>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09477BFD-5423-DA0B-F582-9ECC94D0488A}"/>
              </a:ext>
            </a:extLst>
          </p:cNvPr>
          <p:cNvSpPr>
            <a:spLocks noGrp="1"/>
          </p:cNvSpPr>
          <p:nvPr>
            <p:ph type="body" sz="quarter" idx="10"/>
          </p:nvPr>
        </p:nvSpPr>
        <p:spPr>
          <a:xfrm>
            <a:off x="222771" y="472058"/>
            <a:ext cx="9829323" cy="483986"/>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PT" sz="2800" b="1" i="0" u="none" strike="noStrike" kern="1200" cap="none" spc="0" normalizeH="0" baseline="0" noProof="0" dirty="0">
                <a:ln>
                  <a:noFill/>
                </a:ln>
                <a:solidFill>
                  <a:srgbClr val="E64424"/>
                </a:solidFill>
                <a:effectLst/>
                <a:uLnTx/>
                <a:uFillTx/>
                <a:latin typeface="Calibri" panose="020F0502020204030204"/>
                <a:ea typeface="+mn-ea"/>
                <a:cs typeface="+mn-cs"/>
              </a:rPr>
              <a:t>Defina objetivos e expectativas realistas – objetivos </a:t>
            </a:r>
            <a:r>
              <a:rPr kumimoji="0" lang="pt-PT" sz="3200" b="1" i="0" u="none" strike="noStrike" kern="1200" cap="none" spc="0" normalizeH="0" baseline="0" noProof="0" dirty="0">
                <a:ln>
                  <a:noFill/>
                </a:ln>
                <a:solidFill>
                  <a:srgbClr val="E64424"/>
                </a:solidFill>
                <a:effectLst/>
                <a:uLnTx/>
                <a:uFillTx/>
                <a:latin typeface="Calibri" panose="020F0502020204030204"/>
                <a:ea typeface="+mn-ea"/>
                <a:cs typeface="+mn-cs"/>
              </a:rPr>
              <a:t>SMART</a:t>
            </a:r>
            <a:endParaRPr kumimoji="0" lang="en-GB" sz="3200" b="1" i="0" u="none" strike="noStrike" kern="1200" cap="none" spc="0" normalizeH="0" baseline="0" noProof="0" dirty="0">
              <a:ln>
                <a:noFill/>
              </a:ln>
              <a:solidFill>
                <a:srgbClr val="E64424"/>
              </a:solidFill>
              <a:effectLst/>
              <a:uLnTx/>
              <a:uFillTx/>
              <a:latin typeface="Calibri" panose="020F0502020204030204"/>
              <a:ea typeface="+mn-ea"/>
              <a:cs typeface="+mn-cs"/>
            </a:endParaRPr>
          </a:p>
          <a:p>
            <a:endParaRPr lang="en-US" dirty="0"/>
          </a:p>
          <a:p>
            <a:endParaRPr lang="en-GB" dirty="0"/>
          </a:p>
        </p:txBody>
      </p:sp>
      <p:sp>
        <p:nvSpPr>
          <p:cNvPr id="6" name="Retângulo: Cantos Arredondados 10">
            <a:extLst>
              <a:ext uri="{FF2B5EF4-FFF2-40B4-BE49-F238E27FC236}">
                <a16:creationId xmlns:a16="http://schemas.microsoft.com/office/drawing/2014/main" id="{99AF29F8-84C5-4E11-E663-E19AC01ECE76}"/>
              </a:ext>
            </a:extLst>
          </p:cNvPr>
          <p:cNvSpPr/>
          <p:nvPr/>
        </p:nvSpPr>
        <p:spPr>
          <a:xfrm>
            <a:off x="251346" y="2486461"/>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8D4261AE-F5C3-B9B1-398F-F0D297295328}"/>
              </a:ext>
            </a:extLst>
          </p:cNvPr>
          <p:cNvSpPr/>
          <p:nvPr/>
        </p:nvSpPr>
        <p:spPr>
          <a:xfrm>
            <a:off x="251346" y="2474903"/>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t>
            </a:r>
          </a:p>
        </p:txBody>
      </p:sp>
      <p:sp>
        <p:nvSpPr>
          <p:cNvPr id="8" name="Retângulo: Cantos Arredondados 10">
            <a:extLst>
              <a:ext uri="{FF2B5EF4-FFF2-40B4-BE49-F238E27FC236}">
                <a16:creationId xmlns:a16="http://schemas.microsoft.com/office/drawing/2014/main" id="{7DD91BE0-7A33-9CEF-467A-4079DC1AC7CD}"/>
              </a:ext>
            </a:extLst>
          </p:cNvPr>
          <p:cNvSpPr/>
          <p:nvPr/>
        </p:nvSpPr>
        <p:spPr>
          <a:xfrm>
            <a:off x="2542350" y="2474901"/>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578D0C36-1F8A-3369-20F1-7A8A850B2BF9}"/>
              </a:ext>
            </a:extLst>
          </p:cNvPr>
          <p:cNvSpPr txBox="1">
            <a:spLocks/>
          </p:cNvSpPr>
          <p:nvPr/>
        </p:nvSpPr>
        <p:spPr>
          <a:xfrm>
            <a:off x="2542349" y="2542467"/>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Retângulo: Cantos Arredondados 10">
            <a:extLst>
              <a:ext uri="{FF2B5EF4-FFF2-40B4-BE49-F238E27FC236}">
                <a16:creationId xmlns:a16="http://schemas.microsoft.com/office/drawing/2014/main" id="{DB06A1C2-D91C-B768-3FEB-602E718ED40A}"/>
              </a:ext>
            </a:extLst>
          </p:cNvPr>
          <p:cNvSpPr/>
          <p:nvPr/>
        </p:nvSpPr>
        <p:spPr>
          <a:xfrm>
            <a:off x="8668058" y="247490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tângulo: Cantos Arredondados 10">
            <a:extLst>
              <a:ext uri="{FF2B5EF4-FFF2-40B4-BE49-F238E27FC236}">
                <a16:creationId xmlns:a16="http://schemas.microsoft.com/office/drawing/2014/main" id="{4898994F-989F-97BB-0C4B-DE06F3F32994}"/>
              </a:ext>
            </a:extLst>
          </p:cNvPr>
          <p:cNvSpPr/>
          <p:nvPr/>
        </p:nvSpPr>
        <p:spPr>
          <a:xfrm>
            <a:off x="1520468" y="3992225"/>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B9BD8E1D-4FEC-BDB0-EFA7-9FBEECD16286}"/>
              </a:ext>
            </a:extLst>
          </p:cNvPr>
          <p:cNvSpPr txBox="1">
            <a:spLocks/>
          </p:cNvSpPr>
          <p:nvPr/>
        </p:nvSpPr>
        <p:spPr>
          <a:xfrm>
            <a:off x="1675924" y="4139948"/>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Exemplo</a:t>
            </a:r>
            <a:r>
              <a:rPr lang="en-US" dirty="0"/>
              <a:t>:  A </a:t>
            </a:r>
            <a:r>
              <a:rPr lang="en-US" dirty="0" err="1"/>
              <a:t>minha</a:t>
            </a:r>
            <a:r>
              <a:rPr lang="en-US" dirty="0"/>
              <a:t> </a:t>
            </a:r>
            <a:r>
              <a:rPr lang="en-US" dirty="0" err="1"/>
              <a:t>viagem</a:t>
            </a:r>
            <a:r>
              <a:rPr lang="en-US" dirty="0"/>
              <a:t> </a:t>
            </a:r>
            <a:r>
              <a:rPr lang="en-US" dirty="0" err="1"/>
              <a:t>será</a:t>
            </a:r>
            <a:r>
              <a:rPr lang="en-US" dirty="0"/>
              <a:t> </a:t>
            </a:r>
            <a:r>
              <a:rPr lang="en-US" dirty="0" err="1"/>
              <a:t>em</a:t>
            </a:r>
            <a:r>
              <a:rPr lang="en-US" dirty="0"/>
              <a:t> </a:t>
            </a:r>
            <a:r>
              <a:rPr lang="en-US" dirty="0" err="1"/>
              <a:t>agosto</a:t>
            </a:r>
            <a:r>
              <a:rPr lang="en-US" dirty="0"/>
              <a:t> do </a:t>
            </a:r>
            <a:r>
              <a:rPr lang="en-US" dirty="0" err="1"/>
              <a:t>próximo</a:t>
            </a:r>
            <a:r>
              <a:rPr lang="en-US" dirty="0"/>
              <a:t> </a:t>
            </a:r>
            <a:r>
              <a:rPr lang="en-US" dirty="0" err="1"/>
              <a:t>ano</a:t>
            </a:r>
            <a:r>
              <a:rPr lang="en-US" dirty="0"/>
              <a:t>, </a:t>
            </a:r>
            <a:r>
              <a:rPr lang="en-US" dirty="0" err="1"/>
              <a:t>por</a:t>
            </a:r>
            <a:r>
              <a:rPr lang="en-US" dirty="0"/>
              <a:t> </a:t>
            </a:r>
            <a:r>
              <a:rPr lang="en-US" dirty="0" err="1"/>
              <a:t>isso</a:t>
            </a:r>
            <a:r>
              <a:rPr lang="en-US" dirty="0"/>
              <a:t>, </a:t>
            </a:r>
            <a:r>
              <a:rPr lang="en-US" dirty="0" err="1"/>
              <a:t>preciso</a:t>
            </a:r>
            <a:r>
              <a:rPr lang="en-US" dirty="0"/>
              <a:t> de </a:t>
            </a:r>
            <a:r>
              <a:rPr lang="en-US" dirty="0" err="1"/>
              <a:t>estar</a:t>
            </a:r>
            <a:r>
              <a:rPr lang="en-US" dirty="0"/>
              <a:t> </a:t>
            </a:r>
            <a:r>
              <a:rPr lang="en-US" dirty="0" err="1"/>
              <a:t>preparada</a:t>
            </a:r>
            <a:r>
              <a:rPr lang="en-US" dirty="0"/>
              <a:t> </a:t>
            </a:r>
            <a:r>
              <a:rPr lang="en-US" dirty="0" err="1"/>
              <a:t>até</a:t>
            </a:r>
            <a:r>
              <a:rPr lang="en-US" dirty="0"/>
              <a:t> </a:t>
            </a:r>
            <a:r>
              <a:rPr lang="en-US" dirty="0" err="1"/>
              <a:t>lá</a:t>
            </a:r>
            <a:r>
              <a:rPr lang="en-US" dirty="0"/>
              <a:t>.</a:t>
            </a:r>
            <a:endParaRPr lang="en-GB" dirty="0"/>
          </a:p>
        </p:txBody>
      </p:sp>
      <p:sp>
        <p:nvSpPr>
          <p:cNvPr id="2" name="Marcador de Posição do Texto 4">
            <a:extLst>
              <a:ext uri="{FF2B5EF4-FFF2-40B4-BE49-F238E27FC236}">
                <a16:creationId xmlns:a16="http://schemas.microsoft.com/office/drawing/2014/main" id="{5328A4A2-5B49-08A9-8D45-A11CE2B673BC}"/>
              </a:ext>
            </a:extLst>
          </p:cNvPr>
          <p:cNvSpPr txBox="1">
            <a:spLocks/>
          </p:cNvSpPr>
          <p:nvPr/>
        </p:nvSpPr>
        <p:spPr>
          <a:xfrm>
            <a:off x="1170559" y="2704635"/>
            <a:ext cx="1500304"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i="1" dirty="0"/>
              <a:t>TIME-BOUND</a:t>
            </a:r>
            <a:r>
              <a:rPr lang="es-ES" sz="1600" b="1" dirty="0"/>
              <a:t> (</a:t>
            </a:r>
            <a:r>
              <a:rPr lang="es-ES" sz="1600" b="1" dirty="0" err="1"/>
              <a:t>prazo</a:t>
            </a:r>
            <a:r>
              <a:rPr lang="es-ES" sz="1600" b="1" dirty="0"/>
              <a:t>)</a:t>
            </a:r>
            <a:endParaRPr lang="en-GB" sz="1600" b="1" dirty="0"/>
          </a:p>
          <a:p>
            <a:endParaRPr lang="en-GB" dirty="0"/>
          </a:p>
        </p:txBody>
      </p:sp>
      <p:sp>
        <p:nvSpPr>
          <p:cNvPr id="3" name="Marcador de Posição do Texto 4">
            <a:extLst>
              <a:ext uri="{FF2B5EF4-FFF2-40B4-BE49-F238E27FC236}">
                <a16:creationId xmlns:a16="http://schemas.microsoft.com/office/drawing/2014/main" id="{94AB0F99-64CF-C917-0647-F2D0CC6EEFE5}"/>
              </a:ext>
            </a:extLst>
          </p:cNvPr>
          <p:cNvSpPr txBox="1">
            <a:spLocks/>
          </p:cNvSpPr>
          <p:nvPr/>
        </p:nvSpPr>
        <p:spPr>
          <a:xfrm>
            <a:off x="8764380" y="2637357"/>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Quando </a:t>
            </a:r>
            <a:r>
              <a:rPr lang="en-US" dirty="0" err="1"/>
              <a:t>tenho</a:t>
            </a:r>
            <a:r>
              <a:rPr lang="en-US" dirty="0"/>
              <a:t> de </a:t>
            </a:r>
            <a:r>
              <a:rPr lang="en-US" dirty="0" err="1"/>
              <a:t>alcançar</a:t>
            </a:r>
            <a:r>
              <a:rPr lang="en-US" dirty="0"/>
              <a:t> </a:t>
            </a:r>
            <a:r>
              <a:rPr lang="en-US" dirty="0" err="1"/>
              <a:t>esse</a:t>
            </a:r>
            <a:r>
              <a:rPr lang="en-US" dirty="0"/>
              <a:t> </a:t>
            </a:r>
            <a:r>
              <a:rPr lang="en-US" dirty="0" err="1"/>
              <a:t>objetivo</a:t>
            </a:r>
            <a:r>
              <a:rPr lang="en-US" dirty="0"/>
              <a:t>?</a:t>
            </a:r>
            <a:endParaRPr lang="en-GB" dirty="0"/>
          </a:p>
        </p:txBody>
      </p:sp>
      <p:sp>
        <p:nvSpPr>
          <p:cNvPr id="11" name="CaixaDeTexto 10">
            <a:extLst>
              <a:ext uri="{FF2B5EF4-FFF2-40B4-BE49-F238E27FC236}">
                <a16:creationId xmlns:a16="http://schemas.microsoft.com/office/drawing/2014/main" id="{FD642350-F077-792D-1C74-A7C76736CEB8}"/>
              </a:ext>
            </a:extLst>
          </p:cNvPr>
          <p:cNvSpPr txBox="1"/>
          <p:nvPr/>
        </p:nvSpPr>
        <p:spPr>
          <a:xfrm>
            <a:off x="2542348" y="2473181"/>
            <a:ext cx="6096000" cy="923330"/>
          </a:xfrm>
          <a:prstGeom prst="rect">
            <a:avLst/>
          </a:prstGeom>
          <a:noFill/>
        </p:spPr>
        <p:txBody>
          <a:bodyPr wrap="square">
            <a:spAutoFit/>
          </a:bodyPr>
          <a:lstStyle/>
          <a:p>
            <a:r>
              <a:rPr lang="pt-PT" dirty="0"/>
              <a:t>Um objetivo sem prazo é apenas um sonho. Um objetivo com prazo cria urgência, prioridade e um prazo claro para a sua concretização. Ele transforma o «um dia» numa data específica.</a:t>
            </a:r>
          </a:p>
        </p:txBody>
      </p:sp>
    </p:spTree>
    <p:extLst>
      <p:ext uri="{BB962C8B-B14F-4D97-AF65-F5344CB8AC3E}">
        <p14:creationId xmlns:p14="http://schemas.microsoft.com/office/powerpoint/2010/main" val="4012994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lang="pt-PT" dirty="0"/>
              <a:t>Crie um ambiente de aprendizagem positivo</a:t>
            </a:r>
            <a:endParaRPr lang="en-GB"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03470" y="1996678"/>
            <a:ext cx="10390459" cy="400110"/>
          </a:xfrm>
          <a:prstGeom prst="rect">
            <a:avLst/>
          </a:prstGeom>
          <a:noFill/>
        </p:spPr>
        <p:txBody>
          <a:bodyPr wrap="square" rtlCol="0">
            <a:spAutoFit/>
          </a:bodyPr>
          <a:lstStyle/>
          <a:p>
            <a:r>
              <a:rPr lang="pt-PT" sz="2000" b="1" dirty="0">
                <a:solidFill>
                  <a:schemeClr val="bg2">
                    <a:lumMod val="10000"/>
                  </a:schemeClr>
                </a:solidFill>
              </a:rPr>
              <a:t>Precisa de um local adequado e convidativo que sinalize ao seu cérebro: «É hora de aprender.»</a:t>
            </a:r>
            <a:endParaRPr lang="en-US" sz="2000" b="1" dirty="0">
              <a:solidFill>
                <a:schemeClr val="bg2">
                  <a:lumMod val="10000"/>
                </a:schemeClr>
              </a:solidFill>
            </a:endParaRPr>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53563" y="1975876"/>
            <a:ext cx="441715" cy="441715"/>
          </a:xfrm>
          <a:prstGeom prst="rect">
            <a:avLst/>
          </a:prstGeom>
        </p:spPr>
      </p:pic>
      <p:sp>
        <p:nvSpPr>
          <p:cNvPr id="8" name="CaixaDeTexto 2">
            <a:extLst>
              <a:ext uri="{FF2B5EF4-FFF2-40B4-BE49-F238E27FC236}">
                <a16:creationId xmlns:a16="http://schemas.microsoft.com/office/drawing/2014/main" id="{0FF83692-F406-1839-751F-0EAA3F234EE5}"/>
              </a:ext>
            </a:extLst>
          </p:cNvPr>
          <p:cNvSpPr txBox="1"/>
          <p:nvPr/>
        </p:nvSpPr>
        <p:spPr>
          <a:xfrm>
            <a:off x="362081" y="2621362"/>
            <a:ext cx="11097860" cy="3416320"/>
          </a:xfrm>
          <a:prstGeom prst="rect">
            <a:avLst/>
          </a:prstGeom>
          <a:noFill/>
        </p:spPr>
        <p:txBody>
          <a:bodyPr wrap="square" rtlCol="0">
            <a:spAutoFit/>
          </a:bodyPr>
          <a:lstStyle/>
          <a:p>
            <a:pPr marL="285750" indent="-285750" algn="just">
              <a:buFont typeface="Arial" panose="020B0604020202020204" pitchFamily="34" charset="0"/>
              <a:buChar char="•"/>
            </a:pPr>
            <a:r>
              <a:rPr lang="pt-PT" b="1" noProof="0" dirty="0">
                <a:solidFill>
                  <a:schemeClr val="bg2">
                    <a:lumMod val="10000"/>
                  </a:schemeClr>
                </a:solidFill>
              </a:rPr>
              <a:t>Identifique um local que possa utilizar, </a:t>
            </a:r>
            <a:r>
              <a:rPr lang="pt-PT" noProof="0" dirty="0">
                <a:solidFill>
                  <a:schemeClr val="bg2">
                    <a:lumMod val="10000"/>
                  </a:schemeClr>
                </a:solidFill>
              </a:rPr>
              <a:t>pode ser temporário, mas é melhor se for usado apenas para estudar.</a:t>
            </a:r>
            <a:endParaRPr lang="en-GB" noProof="0" dirty="0">
              <a:solidFill>
                <a:schemeClr val="bg2">
                  <a:lumMod val="10000"/>
                </a:schemeClr>
              </a:solidFill>
            </a:endParaRPr>
          </a:p>
          <a:p>
            <a:pPr marL="285750" indent="-285750" algn="just">
              <a:buFont typeface="Arial" panose="020B0604020202020204" pitchFamily="34" charset="0"/>
              <a:buChar char="•"/>
            </a:pPr>
            <a:r>
              <a:rPr lang="pt-PT" b="1" dirty="0">
                <a:solidFill>
                  <a:schemeClr val="bg2">
                    <a:lumMod val="10000"/>
                  </a:schemeClr>
                </a:solidFill>
              </a:rPr>
              <a:t>Procure uma boa iluminação (a luz natural é a melhor). </a:t>
            </a:r>
            <a:r>
              <a:rPr lang="pt-PT" dirty="0">
                <a:solidFill>
                  <a:schemeClr val="bg2">
                    <a:lumMod val="10000"/>
                  </a:schemeClr>
                </a:solidFill>
              </a:rPr>
              <a:t>Luz artificial: certifique-se de que a iluminação principal da área venha de cima. Se for destra, a luz deve vir de cima do seu ombro esquerdo, para não gerar uma sombra que se projete sobre os seus materiais de estudo. Se for esquerdina, tente sempre que a luz venha de cima do seu ombro direito, pelas mesmas razões. Adicione também uma luz direcionada que se concentre no seu material de estudo. Use um foco que possa ser direcionado para ajustá-lo às suas necessidades e evitar reflexos incómodos.</a:t>
            </a:r>
            <a:endParaRPr lang="en-US" dirty="0">
              <a:solidFill>
                <a:schemeClr val="bg2">
                  <a:lumMod val="10000"/>
                </a:schemeClr>
              </a:solidFill>
            </a:endParaRPr>
          </a:p>
          <a:p>
            <a:pPr marL="285750" indent="-285750" algn="just">
              <a:buFont typeface="Arial" panose="020B0604020202020204" pitchFamily="34" charset="0"/>
              <a:buChar char="•"/>
            </a:pPr>
            <a:r>
              <a:rPr lang="pt-PT" b="1" dirty="0">
                <a:solidFill>
                  <a:schemeClr val="bg2">
                    <a:lumMod val="10000"/>
                  </a:schemeClr>
                </a:solidFill>
              </a:rPr>
              <a:t>Cadeira confortável. </a:t>
            </a:r>
            <a:r>
              <a:rPr lang="pt-PT" dirty="0">
                <a:solidFill>
                  <a:schemeClr val="bg2">
                    <a:lumMod val="10000"/>
                  </a:schemeClr>
                </a:solidFill>
              </a:rPr>
              <a:t>Use uma cadeira com apoio, que incentive uma boa postura. Os pés devem ficar apoiados no chão e os joelhos devem ficar nivelados com os quadris. Adicione almofadas para apoiar a região lombar (parte inferior das costas), se necessário.</a:t>
            </a:r>
            <a:endParaRPr lang="en-US" dirty="0">
              <a:solidFill>
                <a:schemeClr val="bg2">
                  <a:lumMod val="10000"/>
                </a:schemeClr>
              </a:solidFill>
            </a:endParaRPr>
          </a:p>
          <a:p>
            <a:pPr marL="285750" indent="-285750" algn="just">
              <a:buFont typeface="Arial" panose="020B0604020202020204" pitchFamily="34" charset="0"/>
              <a:buChar char="•"/>
            </a:pPr>
            <a:r>
              <a:rPr lang="pt-PT" b="1" dirty="0">
                <a:solidFill>
                  <a:schemeClr val="bg2">
                    <a:lumMod val="10000"/>
                  </a:schemeClr>
                </a:solidFill>
              </a:rPr>
              <a:t>A superfície da mesa na altura certa: </a:t>
            </a:r>
            <a:r>
              <a:rPr lang="pt-PT" dirty="0">
                <a:solidFill>
                  <a:schemeClr val="bg2">
                    <a:lumMod val="10000"/>
                  </a:schemeClr>
                </a:solidFill>
              </a:rPr>
              <a:t>a sua mesa ou escrivaninha, deve estar a uma altura em que os antebraços fiquem paralelos ao chão, quando digita ou escreve. Um suporte dobrável para computador pode elevar a tela até o nível dos olhos para evitar tensão no pescoço.</a:t>
            </a:r>
            <a:endParaRPr lang="en-GB" noProof="0" dirty="0">
              <a:solidFill>
                <a:schemeClr val="bg2">
                  <a:lumMod val="10000"/>
                </a:schemeClr>
              </a:solidFill>
            </a:endParaRPr>
          </a:p>
        </p:txBody>
      </p:sp>
      <p:sp>
        <p:nvSpPr>
          <p:cNvPr id="5" name="CaixaDeTexto 2">
            <a:extLst>
              <a:ext uri="{FF2B5EF4-FFF2-40B4-BE49-F238E27FC236}">
                <a16:creationId xmlns:a16="http://schemas.microsoft.com/office/drawing/2014/main" id="{E13240E4-1BB8-6263-BD7A-BE6E0CE3CE43}"/>
              </a:ext>
            </a:extLst>
          </p:cNvPr>
          <p:cNvSpPr txBox="1"/>
          <p:nvPr/>
        </p:nvSpPr>
        <p:spPr>
          <a:xfrm>
            <a:off x="259380" y="849031"/>
            <a:ext cx="11097860" cy="923330"/>
          </a:xfrm>
          <a:prstGeom prst="rect">
            <a:avLst/>
          </a:prstGeom>
          <a:noFill/>
        </p:spPr>
        <p:txBody>
          <a:bodyPr wrap="square" rtlCol="0">
            <a:spAutoFit/>
          </a:bodyPr>
          <a:lstStyle/>
          <a:p>
            <a:r>
              <a:rPr lang="en-US" b="1" dirty="0">
                <a:solidFill>
                  <a:schemeClr val="bg2">
                    <a:lumMod val="10000"/>
                  </a:schemeClr>
                </a:solidFill>
              </a:rPr>
              <a:t>Um </a:t>
            </a:r>
            <a:r>
              <a:rPr lang="en-US" b="1" dirty="0" err="1">
                <a:solidFill>
                  <a:schemeClr val="bg2">
                    <a:lumMod val="10000"/>
                  </a:schemeClr>
                </a:solidFill>
              </a:rPr>
              <a:t>ambiente</a:t>
            </a:r>
            <a:r>
              <a:rPr lang="en-US" b="1" dirty="0">
                <a:solidFill>
                  <a:schemeClr val="bg2">
                    <a:lumMod val="10000"/>
                  </a:schemeClr>
                </a:solidFill>
              </a:rPr>
              <a:t> de </a:t>
            </a:r>
            <a:r>
              <a:rPr lang="en-US" b="1" dirty="0" err="1">
                <a:solidFill>
                  <a:schemeClr val="bg2">
                    <a:lumMod val="10000"/>
                  </a:schemeClr>
                </a:solidFill>
              </a:rPr>
              <a:t>aprendizagem</a:t>
            </a:r>
            <a:r>
              <a:rPr lang="en-US" b="1" dirty="0">
                <a:solidFill>
                  <a:schemeClr val="bg2">
                    <a:lumMod val="10000"/>
                  </a:schemeClr>
                </a:solidFill>
              </a:rPr>
              <a:t> </a:t>
            </a:r>
            <a:r>
              <a:rPr lang="en-US" b="1" dirty="0" err="1">
                <a:solidFill>
                  <a:schemeClr val="bg2">
                    <a:lumMod val="10000"/>
                  </a:schemeClr>
                </a:solidFill>
              </a:rPr>
              <a:t>positivo</a:t>
            </a:r>
            <a:r>
              <a:rPr lang="en-US" b="1" dirty="0">
                <a:solidFill>
                  <a:schemeClr val="bg2">
                    <a:lumMod val="10000"/>
                  </a:schemeClr>
                </a:solidFill>
              </a:rPr>
              <a:t> </a:t>
            </a:r>
            <a:r>
              <a:rPr lang="pt-PT" dirty="0">
                <a:solidFill>
                  <a:schemeClr val="bg2">
                    <a:lumMod val="10000"/>
                  </a:schemeClr>
                </a:solidFill>
              </a:rPr>
              <a:t>pode ser definido como um espaço onde se sente motivada, segura e focada no processo de aprendizagem, sem distrações. É importante porque, se se sentir confortável e focada, isso irá impulsioná-la no processo e tornar a aprendizagem uma parte bem-vinda da sua vida. </a:t>
            </a:r>
            <a:r>
              <a:rPr lang="en-US" dirty="0">
                <a:solidFill>
                  <a:schemeClr val="bg2">
                    <a:lumMod val="10000"/>
                  </a:schemeClr>
                </a:solidFill>
              </a:rPr>
              <a:t> </a:t>
            </a:r>
            <a:endParaRPr lang="en-GB" dirty="0">
              <a:solidFill>
                <a:schemeClr val="bg2">
                  <a:lumMod val="10000"/>
                </a:schemeClr>
              </a:solidFill>
            </a:endParaRPr>
          </a:p>
        </p:txBody>
      </p:sp>
    </p:spTree>
    <p:extLst>
      <p:ext uri="{BB962C8B-B14F-4D97-AF65-F5344CB8AC3E}">
        <p14:creationId xmlns:p14="http://schemas.microsoft.com/office/powerpoint/2010/main" val="3330855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rPr lang="pt-PT" dirty="0"/>
              <a:t>Crie um ambiente de aprendizagem positivo</a:t>
            </a:r>
            <a:endParaRPr lang="en-GB" dirty="0"/>
          </a:p>
          <a:p>
            <a:endParaRPr lang="en-US" dirty="0"/>
          </a:p>
          <a:p>
            <a:endParaRPr lang="en-GB" dirty="0"/>
          </a:p>
        </p:txBody>
      </p:sp>
      <p:sp>
        <p:nvSpPr>
          <p:cNvPr id="3" name="CaixaDeTexto 2">
            <a:extLst>
              <a:ext uri="{FF2B5EF4-FFF2-40B4-BE49-F238E27FC236}">
                <a16:creationId xmlns:a16="http://schemas.microsoft.com/office/drawing/2014/main" id="{F5D42C3D-A9FE-3843-5372-DCD8D2EE6A30}"/>
              </a:ext>
            </a:extLst>
          </p:cNvPr>
          <p:cNvSpPr txBox="1"/>
          <p:nvPr/>
        </p:nvSpPr>
        <p:spPr>
          <a:xfrm>
            <a:off x="986761" y="1982096"/>
            <a:ext cx="8839010" cy="400110"/>
          </a:xfrm>
          <a:prstGeom prst="rect">
            <a:avLst/>
          </a:prstGeom>
          <a:noFill/>
        </p:spPr>
        <p:txBody>
          <a:bodyPr wrap="square" rtlCol="0">
            <a:spAutoFit/>
          </a:bodyPr>
          <a:lstStyle/>
          <a:p>
            <a:r>
              <a:rPr lang="en-GB" sz="2000" b="1" noProof="0" dirty="0" err="1">
                <a:solidFill>
                  <a:schemeClr val="bg2">
                    <a:lumMod val="10000"/>
                  </a:schemeClr>
                </a:solidFill>
              </a:rPr>
              <a:t>Tente</a:t>
            </a:r>
            <a:r>
              <a:rPr lang="en-GB" sz="2000" b="1" noProof="0" dirty="0">
                <a:solidFill>
                  <a:schemeClr val="bg2">
                    <a:lumMod val="10000"/>
                  </a:schemeClr>
                </a:solidFill>
              </a:rPr>
              <a:t> </a:t>
            </a:r>
            <a:r>
              <a:rPr lang="en-GB" sz="2000" b="1" noProof="0" dirty="0" err="1">
                <a:solidFill>
                  <a:schemeClr val="bg2">
                    <a:lumMod val="10000"/>
                  </a:schemeClr>
                </a:solidFill>
              </a:rPr>
              <a:t>minimizar</a:t>
            </a:r>
            <a:r>
              <a:rPr lang="en-GB" sz="2000" b="1" noProof="0" dirty="0">
                <a:solidFill>
                  <a:schemeClr val="bg2">
                    <a:lumMod val="10000"/>
                  </a:schemeClr>
                </a:solidFill>
              </a:rPr>
              <a:t> o </a:t>
            </a:r>
            <a:r>
              <a:rPr lang="en-GB" sz="2000" b="1" noProof="0" dirty="0" err="1">
                <a:solidFill>
                  <a:schemeClr val="bg2">
                    <a:lumMod val="10000"/>
                  </a:schemeClr>
                </a:solidFill>
              </a:rPr>
              <a:t>barulho</a:t>
            </a:r>
            <a:r>
              <a:rPr lang="en-GB" sz="2000" b="1" noProof="0" dirty="0">
                <a:solidFill>
                  <a:schemeClr val="bg2">
                    <a:lumMod val="10000"/>
                  </a:schemeClr>
                </a:solidFill>
              </a:rPr>
              <a:t> e as </a:t>
            </a:r>
            <a:r>
              <a:rPr lang="en-GB" sz="2000" b="1" noProof="0" dirty="0" err="1">
                <a:solidFill>
                  <a:schemeClr val="bg2">
                    <a:lumMod val="10000"/>
                  </a:schemeClr>
                </a:solidFill>
              </a:rPr>
              <a:t>distrações</a:t>
            </a:r>
            <a:r>
              <a:rPr lang="en-GB" sz="2000" b="1" noProof="0" dirty="0">
                <a:solidFill>
                  <a:schemeClr val="bg2">
                    <a:lumMod val="10000"/>
                  </a:schemeClr>
                </a:solidFill>
              </a:rPr>
              <a:t> </a:t>
            </a:r>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53563" y="1961294"/>
            <a:ext cx="441715" cy="441715"/>
          </a:xfrm>
          <a:prstGeom prst="rect">
            <a:avLst/>
          </a:prstGeom>
        </p:spPr>
      </p:pic>
      <p:sp>
        <p:nvSpPr>
          <p:cNvPr id="8" name="CaixaDeTexto 2">
            <a:extLst>
              <a:ext uri="{FF2B5EF4-FFF2-40B4-BE49-F238E27FC236}">
                <a16:creationId xmlns:a16="http://schemas.microsoft.com/office/drawing/2014/main" id="{B7433C0C-1B69-1FB6-58D1-6450261B1239}"/>
              </a:ext>
            </a:extLst>
          </p:cNvPr>
          <p:cNvSpPr txBox="1"/>
          <p:nvPr/>
        </p:nvSpPr>
        <p:spPr>
          <a:xfrm>
            <a:off x="362081" y="2591244"/>
            <a:ext cx="11097860" cy="3416320"/>
          </a:xfrm>
          <a:prstGeom prst="rect">
            <a:avLst/>
          </a:prstGeom>
          <a:noFill/>
        </p:spPr>
        <p:txBody>
          <a:bodyPr wrap="square" rtlCol="0">
            <a:spAutoFit/>
          </a:bodyPr>
          <a:lstStyle/>
          <a:p>
            <a:pPr marL="285750" indent="-285750">
              <a:buFont typeface="Arial" panose="020B0604020202020204" pitchFamily="34" charset="0"/>
              <a:buChar char="•"/>
            </a:pPr>
            <a:r>
              <a:rPr lang="pt-PT" noProof="0" dirty="0">
                <a:solidFill>
                  <a:schemeClr val="bg2">
                    <a:lumMod val="10000"/>
                  </a:schemeClr>
                </a:solidFill>
              </a:rPr>
              <a:t>Instale o seu espaço de estudo </a:t>
            </a:r>
            <a:r>
              <a:rPr lang="pt-PT" b="1" noProof="0" dirty="0">
                <a:solidFill>
                  <a:schemeClr val="bg2">
                    <a:lumMod val="10000"/>
                  </a:schemeClr>
                </a:solidFill>
              </a:rPr>
              <a:t>na divisão mais silenciosa da casa</a:t>
            </a:r>
            <a:r>
              <a:rPr lang="pt-PT" noProof="0" dirty="0">
                <a:solidFill>
                  <a:schemeClr val="bg2">
                    <a:lumMod val="10000"/>
                  </a:schemeClr>
                </a:solidFill>
              </a:rPr>
              <a:t>, longe do fluxo principal.</a:t>
            </a:r>
            <a:endParaRPr lang="en-GB" noProof="0" dirty="0">
              <a:solidFill>
                <a:schemeClr val="bg2">
                  <a:lumMod val="10000"/>
                </a:schemeClr>
              </a:solidFill>
            </a:endParaRPr>
          </a:p>
          <a:p>
            <a:pPr marL="285750" indent="-285750">
              <a:buFont typeface="Arial" panose="020B0604020202020204" pitchFamily="34" charset="0"/>
              <a:buChar char="•"/>
            </a:pPr>
            <a:r>
              <a:rPr lang="pt-PT" b="1" dirty="0">
                <a:solidFill>
                  <a:schemeClr val="bg2">
                    <a:lumMod val="10000"/>
                  </a:schemeClr>
                </a:solidFill>
              </a:rPr>
              <a:t>Coloque um aviso de «Não incomodar» e feche a porta. </a:t>
            </a:r>
            <a:r>
              <a:rPr lang="pt-PT" dirty="0">
                <a:solidFill>
                  <a:schemeClr val="bg2">
                    <a:lumMod val="10000"/>
                  </a:schemeClr>
                </a:solidFill>
              </a:rPr>
              <a:t>Seja consistente e não responda às interrupções, pois isso ensina às pessoas que o aviso não importa.</a:t>
            </a:r>
            <a:endParaRPr lang="en-US" dirty="0">
              <a:solidFill>
                <a:schemeClr val="bg2">
                  <a:lumMod val="10000"/>
                </a:schemeClr>
              </a:solidFill>
            </a:endParaRPr>
          </a:p>
          <a:p>
            <a:pPr marL="285750" indent="-285750">
              <a:buFont typeface="Arial" panose="020B0604020202020204" pitchFamily="34" charset="0"/>
              <a:buChar char="•"/>
            </a:pPr>
            <a:r>
              <a:rPr lang="pt-PT" noProof="0" dirty="0">
                <a:solidFill>
                  <a:schemeClr val="bg2">
                    <a:lumMod val="10000"/>
                  </a:schemeClr>
                </a:solidFill>
              </a:rPr>
              <a:t>Tenha cuidado com o </a:t>
            </a:r>
            <a:r>
              <a:rPr lang="pt-PT" b="1" noProof="0" dirty="0">
                <a:solidFill>
                  <a:schemeClr val="bg2">
                    <a:lumMod val="10000"/>
                  </a:schemeClr>
                </a:solidFill>
              </a:rPr>
              <a:t>telemóvel</a:t>
            </a:r>
            <a:r>
              <a:rPr lang="pt-PT" noProof="0" dirty="0">
                <a:solidFill>
                  <a:schemeClr val="bg2">
                    <a:lumMod val="10000"/>
                  </a:schemeClr>
                </a:solidFill>
              </a:rPr>
              <a:t>. Se possível, tente colocá-lo numa divisão diferente do seu local de estudo.</a:t>
            </a:r>
            <a:endParaRPr lang="en-GB" noProof="0" dirty="0">
              <a:solidFill>
                <a:schemeClr val="bg2">
                  <a:lumMod val="10000"/>
                </a:schemeClr>
              </a:solidFill>
            </a:endParaRPr>
          </a:p>
          <a:p>
            <a:pPr marL="285750" indent="-285750">
              <a:buFont typeface="Arial" panose="020B0604020202020204" pitchFamily="34" charset="0"/>
              <a:buChar char="•"/>
            </a:pPr>
            <a:r>
              <a:rPr lang="pt-PT" noProof="0" dirty="0">
                <a:solidFill>
                  <a:schemeClr val="bg2">
                    <a:lumMod val="10000"/>
                  </a:schemeClr>
                </a:solidFill>
              </a:rPr>
              <a:t>Se tiver de estudar no computador, feche todos os programas e </a:t>
            </a:r>
            <a:r>
              <a:rPr lang="pt-PT" i="1" noProof="0" dirty="0">
                <a:solidFill>
                  <a:schemeClr val="bg2">
                    <a:lumMod val="10000"/>
                  </a:schemeClr>
                </a:solidFill>
              </a:rPr>
              <a:t>websites</a:t>
            </a:r>
            <a:r>
              <a:rPr lang="pt-PT" noProof="0" dirty="0">
                <a:solidFill>
                  <a:schemeClr val="bg2">
                    <a:lumMod val="10000"/>
                  </a:schemeClr>
                </a:solidFill>
              </a:rPr>
              <a:t> que não sejam essenciais para a tarefa e deixe apenas uma janela aberta. </a:t>
            </a:r>
            <a:r>
              <a:rPr lang="pt-PT" b="1" noProof="0" dirty="0">
                <a:solidFill>
                  <a:schemeClr val="bg2">
                    <a:lumMod val="10000"/>
                  </a:schemeClr>
                </a:solidFill>
              </a:rPr>
              <a:t>Desative as notificações </a:t>
            </a:r>
            <a:r>
              <a:rPr lang="pt-PT" noProof="0" dirty="0">
                <a:solidFill>
                  <a:schemeClr val="bg2">
                    <a:lumMod val="10000"/>
                  </a:schemeClr>
                </a:solidFill>
              </a:rPr>
              <a:t>(e-mails e outras aplicações).</a:t>
            </a:r>
            <a:endParaRPr lang="en-GB" noProof="0" dirty="0">
              <a:solidFill>
                <a:schemeClr val="bg2">
                  <a:lumMod val="10000"/>
                </a:schemeClr>
              </a:solidFill>
            </a:endParaRPr>
          </a:p>
          <a:p>
            <a:pPr marL="285750" indent="-285750">
              <a:buFont typeface="Arial" panose="020B0604020202020204" pitchFamily="34" charset="0"/>
              <a:buChar char="•"/>
            </a:pPr>
            <a:r>
              <a:rPr lang="pt-PT" b="1" dirty="0">
                <a:solidFill>
                  <a:schemeClr val="bg2">
                    <a:lumMod val="10000"/>
                  </a:schemeClr>
                </a:solidFill>
              </a:rPr>
              <a:t>Desligue a televisão</a:t>
            </a:r>
            <a:r>
              <a:rPr lang="pt-PT" dirty="0">
                <a:solidFill>
                  <a:schemeClr val="bg2">
                    <a:lumMod val="10000"/>
                  </a:schemeClr>
                </a:solidFill>
              </a:rPr>
              <a:t>, se houver uma no espaço de estudo.</a:t>
            </a:r>
            <a:endParaRPr lang="en-US" dirty="0">
              <a:solidFill>
                <a:schemeClr val="bg2">
                  <a:lumMod val="10000"/>
                </a:schemeClr>
              </a:solidFill>
            </a:endParaRPr>
          </a:p>
          <a:p>
            <a:pPr marL="285750" indent="-285750">
              <a:buFont typeface="Arial" panose="020B0604020202020204" pitchFamily="34" charset="0"/>
              <a:buChar char="•"/>
            </a:pPr>
            <a:r>
              <a:rPr lang="pt-PT" noProof="0" dirty="0">
                <a:solidFill>
                  <a:schemeClr val="bg2">
                    <a:lumMod val="10000"/>
                  </a:schemeClr>
                </a:solidFill>
              </a:rPr>
              <a:t>Caso haja um ruído que não possa ser </a:t>
            </a:r>
            <a:r>
              <a:rPr lang="pt-PT" dirty="0">
                <a:solidFill>
                  <a:schemeClr val="bg2">
                    <a:lumMod val="10000"/>
                  </a:schemeClr>
                </a:solidFill>
              </a:rPr>
              <a:t>impedi</a:t>
            </a:r>
            <a:r>
              <a:rPr lang="pt-PT" noProof="0" dirty="0">
                <a:solidFill>
                  <a:schemeClr val="bg2">
                    <a:lumMod val="10000"/>
                  </a:schemeClr>
                </a:solidFill>
              </a:rPr>
              <a:t>do. Dependendo das suas preferências, para minimizar o inconveniente, tem diferentes opções, tais como, usar auscultadores com cancelamento de ruído ou ouvir música instrumental, sem letra.</a:t>
            </a:r>
            <a:endParaRPr lang="en-GB" b="1" noProof="0" dirty="0">
              <a:solidFill>
                <a:schemeClr val="bg2">
                  <a:lumMod val="10000"/>
                </a:schemeClr>
              </a:solidFill>
            </a:endParaRPr>
          </a:p>
          <a:p>
            <a:pPr marL="285750" indent="-285750">
              <a:buFont typeface="Arial" panose="020B0604020202020204" pitchFamily="34" charset="0"/>
              <a:buChar char="•"/>
            </a:pPr>
            <a:r>
              <a:rPr lang="pt-PT" b="1" dirty="0">
                <a:solidFill>
                  <a:schemeClr val="bg2">
                    <a:lumMod val="10000"/>
                  </a:schemeClr>
                </a:solidFill>
              </a:rPr>
              <a:t>Evite pensamentos que a distraiam, </a:t>
            </a:r>
            <a:r>
              <a:rPr lang="pt-PT" dirty="0">
                <a:solidFill>
                  <a:schemeClr val="bg2">
                    <a:lumMod val="10000"/>
                  </a:schemeClr>
                </a:solidFill>
              </a:rPr>
              <a:t>sobre outras responsabilidades, tendo intervalos cronometrados focados na tarefa, com pausas curtas programadas</a:t>
            </a:r>
            <a:r>
              <a:rPr lang="en-GB" dirty="0">
                <a:solidFill>
                  <a:schemeClr val="bg2">
                    <a:lumMod val="10000"/>
                  </a:schemeClr>
                </a:solidFill>
              </a:rPr>
              <a:t>.</a:t>
            </a:r>
            <a:endParaRPr lang="en-GB" noProof="0" dirty="0">
              <a:solidFill>
                <a:schemeClr val="bg2">
                  <a:lumMod val="10000"/>
                </a:schemeClr>
              </a:solidFill>
            </a:endParaRPr>
          </a:p>
        </p:txBody>
      </p:sp>
    </p:spTree>
    <p:extLst>
      <p:ext uri="{BB962C8B-B14F-4D97-AF65-F5344CB8AC3E}">
        <p14:creationId xmlns:p14="http://schemas.microsoft.com/office/powerpoint/2010/main" val="23087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0FF4-9E6F-0789-2476-747C63199DA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FB02463-3BC9-B43B-5E2F-D40E89B0A030}"/>
              </a:ext>
            </a:extLst>
          </p:cNvPr>
          <p:cNvSpPr>
            <a:spLocks noGrp="1"/>
          </p:cNvSpPr>
          <p:nvPr>
            <p:ph type="body" sz="quarter" idx="10"/>
          </p:nvPr>
        </p:nvSpPr>
        <p:spPr/>
        <p:txBody>
          <a:bodyPr/>
          <a:lstStyle/>
          <a:p>
            <a:r>
              <a:rPr lang="pt-PT" dirty="0"/>
              <a:t>Crie um ambiente de aprendizagem positivo</a:t>
            </a:r>
            <a:endParaRPr lang="en-GB" dirty="0"/>
          </a:p>
          <a:p>
            <a:endParaRPr lang="en-US" dirty="0"/>
          </a:p>
          <a:p>
            <a:endParaRPr lang="en-GB" dirty="0"/>
          </a:p>
        </p:txBody>
      </p:sp>
      <p:pic>
        <p:nvPicPr>
          <p:cNvPr id="4" name="Gráfico 3">
            <a:extLst>
              <a:ext uri="{FF2B5EF4-FFF2-40B4-BE49-F238E27FC236}">
                <a16:creationId xmlns:a16="http://schemas.microsoft.com/office/drawing/2014/main" id="{4165C43B-73DE-EC9F-00A8-F024CFB7E3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638554" y="1861815"/>
            <a:ext cx="441715" cy="441715"/>
          </a:xfrm>
          <a:prstGeom prst="rect">
            <a:avLst/>
          </a:prstGeom>
        </p:spPr>
      </p:pic>
      <p:sp>
        <p:nvSpPr>
          <p:cNvPr id="6" name="CaixaDeTexto 2">
            <a:extLst>
              <a:ext uri="{FF2B5EF4-FFF2-40B4-BE49-F238E27FC236}">
                <a16:creationId xmlns:a16="http://schemas.microsoft.com/office/drawing/2014/main" id="{EE6F93DA-22EB-1F5F-2DB7-1E4691FC8D45}"/>
              </a:ext>
            </a:extLst>
          </p:cNvPr>
          <p:cNvSpPr txBox="1"/>
          <p:nvPr/>
        </p:nvSpPr>
        <p:spPr>
          <a:xfrm>
            <a:off x="1171752" y="1882617"/>
            <a:ext cx="8839010" cy="400110"/>
          </a:xfrm>
          <a:prstGeom prst="rect">
            <a:avLst/>
          </a:prstGeom>
          <a:noFill/>
        </p:spPr>
        <p:txBody>
          <a:bodyPr wrap="square" rtlCol="0">
            <a:spAutoFit/>
          </a:bodyPr>
          <a:lstStyle/>
          <a:p>
            <a:r>
              <a:rPr lang="en-GB" sz="2000" b="1" noProof="0" dirty="0" err="1">
                <a:solidFill>
                  <a:schemeClr val="bg2">
                    <a:lumMod val="10000"/>
                  </a:schemeClr>
                </a:solidFill>
              </a:rPr>
              <a:t>Reuna</a:t>
            </a:r>
            <a:r>
              <a:rPr lang="en-GB" sz="2000" b="1" noProof="0" dirty="0">
                <a:solidFill>
                  <a:schemeClr val="bg2">
                    <a:lumMod val="10000"/>
                  </a:schemeClr>
                </a:solidFill>
              </a:rPr>
              <a:t> com a </a:t>
            </a:r>
            <a:r>
              <a:rPr lang="en-GB" sz="2000" b="1" noProof="0" dirty="0" err="1">
                <a:solidFill>
                  <a:schemeClr val="bg2">
                    <a:lumMod val="10000"/>
                  </a:schemeClr>
                </a:solidFill>
              </a:rPr>
              <a:t>sua</a:t>
            </a:r>
            <a:r>
              <a:rPr lang="en-GB" sz="2000" b="1" noProof="0" dirty="0">
                <a:solidFill>
                  <a:schemeClr val="bg2">
                    <a:lumMod val="10000"/>
                  </a:schemeClr>
                </a:solidFill>
              </a:rPr>
              <a:t> </a:t>
            </a:r>
            <a:r>
              <a:rPr lang="en-GB" sz="2000" b="1" noProof="0" dirty="0" err="1">
                <a:solidFill>
                  <a:schemeClr val="bg2">
                    <a:lumMod val="10000"/>
                  </a:schemeClr>
                </a:solidFill>
              </a:rPr>
              <a:t>família</a:t>
            </a:r>
            <a:r>
              <a:rPr lang="en-GB" sz="2000" b="1" noProof="0" dirty="0">
                <a:solidFill>
                  <a:schemeClr val="bg2">
                    <a:lumMod val="10000"/>
                  </a:schemeClr>
                </a:solidFill>
              </a:rPr>
              <a:t> para </a:t>
            </a:r>
            <a:r>
              <a:rPr lang="en-GB" sz="2000" b="1" noProof="0" dirty="0" err="1">
                <a:solidFill>
                  <a:schemeClr val="bg2">
                    <a:lumMod val="10000"/>
                  </a:schemeClr>
                </a:solidFill>
              </a:rPr>
              <a:t>apoiarem</a:t>
            </a:r>
            <a:r>
              <a:rPr lang="en-GB" sz="2000" b="1" noProof="0" dirty="0">
                <a:solidFill>
                  <a:schemeClr val="bg2">
                    <a:lumMod val="10000"/>
                  </a:schemeClr>
                </a:solidFill>
              </a:rPr>
              <a:t> a </a:t>
            </a:r>
            <a:r>
              <a:rPr lang="en-GB" sz="2000" b="1" noProof="0" dirty="0" err="1">
                <a:solidFill>
                  <a:schemeClr val="bg2">
                    <a:lumMod val="10000"/>
                  </a:schemeClr>
                </a:solidFill>
              </a:rPr>
              <a:t>sua</a:t>
            </a:r>
            <a:r>
              <a:rPr lang="en-GB" sz="2000" b="1" noProof="0" dirty="0">
                <a:solidFill>
                  <a:schemeClr val="bg2">
                    <a:lumMod val="10000"/>
                  </a:schemeClr>
                </a:solidFill>
              </a:rPr>
              <a:t> </a:t>
            </a:r>
            <a:r>
              <a:rPr lang="en-GB" sz="2000" b="1" noProof="0" dirty="0" err="1">
                <a:solidFill>
                  <a:schemeClr val="bg2">
                    <a:lumMod val="10000"/>
                  </a:schemeClr>
                </a:solidFill>
              </a:rPr>
              <a:t>aprendizagem</a:t>
            </a:r>
            <a:endParaRPr lang="en-GB" sz="2000" b="1" noProof="0" dirty="0">
              <a:solidFill>
                <a:schemeClr val="bg2">
                  <a:lumMod val="10000"/>
                </a:schemeClr>
              </a:solidFill>
            </a:endParaRPr>
          </a:p>
        </p:txBody>
      </p:sp>
      <p:sp>
        <p:nvSpPr>
          <p:cNvPr id="7" name="CaixaDeTexto 2">
            <a:extLst>
              <a:ext uri="{FF2B5EF4-FFF2-40B4-BE49-F238E27FC236}">
                <a16:creationId xmlns:a16="http://schemas.microsoft.com/office/drawing/2014/main" id="{30FACC51-0DD0-613E-51C3-C7E9D379A361}"/>
              </a:ext>
            </a:extLst>
          </p:cNvPr>
          <p:cNvSpPr txBox="1"/>
          <p:nvPr/>
        </p:nvSpPr>
        <p:spPr>
          <a:xfrm>
            <a:off x="547071" y="2505016"/>
            <a:ext cx="11097860" cy="923330"/>
          </a:xfrm>
          <a:prstGeom prst="rect">
            <a:avLst/>
          </a:prstGeom>
          <a:noFill/>
        </p:spPr>
        <p:txBody>
          <a:bodyPr wrap="square" rtlCol="0">
            <a:spAutoFit/>
          </a:bodyPr>
          <a:lstStyle/>
          <a:p>
            <a:pPr marL="285750" indent="-285750">
              <a:buFont typeface="Arial" panose="020B0604020202020204" pitchFamily="34" charset="0"/>
              <a:buChar char="•"/>
            </a:pPr>
            <a:r>
              <a:rPr lang="pt-PT" b="1" dirty="0" err="1">
                <a:solidFill>
                  <a:schemeClr val="bg2">
                    <a:lumMod val="10000"/>
                  </a:schemeClr>
                </a:solidFill>
              </a:rPr>
              <a:t>Fa</a:t>
            </a:r>
            <a:r>
              <a:rPr lang="pt-PT" b="1" noProof="0" dirty="0" err="1">
                <a:solidFill>
                  <a:schemeClr val="bg2">
                    <a:lumMod val="10000"/>
                  </a:schemeClr>
                </a:solidFill>
              </a:rPr>
              <a:t>ça</a:t>
            </a:r>
            <a:r>
              <a:rPr lang="pt-PT" b="1" noProof="0" dirty="0">
                <a:solidFill>
                  <a:schemeClr val="bg2">
                    <a:lumMod val="10000"/>
                  </a:schemeClr>
                </a:solidFill>
              </a:rPr>
              <a:t> um calendário com dias e horários concretos para aprender </a:t>
            </a:r>
            <a:r>
              <a:rPr lang="pt-PT" noProof="0" dirty="0">
                <a:solidFill>
                  <a:schemeClr val="bg2">
                    <a:lumMod val="10000"/>
                  </a:schemeClr>
                </a:solidFill>
              </a:rPr>
              <a:t>e explique-lhes por que isso é importante para si e como deve ser respeitado, exceto em caso de emergência (tente definir o que é uma «emergência» – por exemplo, perguntar onde está algo? Não é uma emergência).</a:t>
            </a:r>
            <a:endParaRPr lang="en-GB" noProof="0" dirty="0">
              <a:solidFill>
                <a:schemeClr val="bg2">
                  <a:lumMod val="10000"/>
                </a:schemeClr>
              </a:solidFill>
            </a:endParaRPr>
          </a:p>
        </p:txBody>
      </p:sp>
    </p:spTree>
    <p:extLst>
      <p:ext uri="{BB962C8B-B14F-4D97-AF65-F5344CB8AC3E}">
        <p14:creationId xmlns:p14="http://schemas.microsoft.com/office/powerpoint/2010/main" val="35179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r>
              <a:rPr lang="en-GB" sz="2700" dirty="0" err="1"/>
              <a:t>Referências</a:t>
            </a:r>
            <a:endParaRPr lang="en-GB" sz="2700" noProof="0" dirty="0"/>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rtlCol="0">
            <a:spAutoFit/>
          </a:bodyPr>
          <a:lstStyle/>
          <a:p>
            <a:r>
              <a:rPr lang="en-US" dirty="0">
                <a:solidFill>
                  <a:schemeClr val="dk1"/>
                </a:solidFill>
                <a:latin typeface="Calibri" panose="020F0502020204030204" pitchFamily="34" charset="0"/>
                <a:ea typeface="Arial"/>
                <a:cs typeface="Calibri" panose="020F0502020204030204" pitchFamily="34" charset="0"/>
                <a:sym typeface="Arial"/>
              </a:rPr>
              <a:t>[1] </a:t>
            </a:r>
            <a:r>
              <a:rPr lang="en-US" dirty="0"/>
              <a:t>C. S. Dweck, Mindset: The New Psychology of Success. New York, NY, USA: Random House, 2006. </a:t>
            </a:r>
          </a:p>
          <a:p>
            <a:endParaRPr lang="en-US" dirty="0"/>
          </a:p>
          <a:p>
            <a:r>
              <a:rPr lang="en-US" dirty="0">
                <a:solidFill>
                  <a:schemeClr val="dk1"/>
                </a:solidFill>
                <a:latin typeface="Calibri" panose="020F0502020204030204" pitchFamily="34" charset="0"/>
                <a:ea typeface="Arial"/>
                <a:cs typeface="Calibri" panose="020F0502020204030204" pitchFamily="34" charset="0"/>
                <a:sym typeface="Arial"/>
              </a:rPr>
              <a:t>[2] </a:t>
            </a:r>
            <a:r>
              <a:rPr lang="en-US" dirty="0"/>
              <a:t>Y. Meng, Y. Sun, L. Yang, and Y. Othman </a:t>
            </a:r>
            <a:r>
              <a:rPr lang="en-US" dirty="0" err="1"/>
              <a:t>Mydin</a:t>
            </a:r>
            <a:r>
              <a:rPr lang="en-US" dirty="0"/>
              <a:t>, "Mechanisms from growth mindset to psychological well-being of Chinese primary school students: The serial mediating role of grit and academic self-efficacy," </a:t>
            </a:r>
            <a:r>
              <a:rPr lang="en-US" dirty="0" err="1"/>
              <a:t>Behav</a:t>
            </a:r>
            <a:r>
              <a:rPr lang="en-US" dirty="0"/>
              <a:t>. Sci., vol. 15, no. 5, p. 621, 2025. </a:t>
            </a:r>
            <a:r>
              <a:rPr lang="en-US" dirty="0">
                <a:hlinkClick r:id="rId2"/>
              </a:rPr>
              <a:t>https://doi.org/10.3390/bs15050621</a:t>
            </a:r>
            <a:r>
              <a:rPr lang="en-US" dirty="0"/>
              <a:t> </a:t>
            </a:r>
          </a:p>
          <a:p>
            <a:endParaRPr lang="en-US"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[3] </a:t>
            </a:r>
            <a:r>
              <a:rPr lang="en-US" altLang="el-GR" dirty="0"/>
              <a:t>P. </a:t>
            </a:r>
            <a:r>
              <a:rPr lang="en-US" altLang="el-GR" dirty="0" err="1"/>
              <a:t>Vongswasdi</a:t>
            </a:r>
            <a:r>
              <a:rPr lang="en-US" altLang="el-GR" dirty="0"/>
              <a:t>, H. Leroy, M. Shemla, I. </a:t>
            </a:r>
            <a:r>
              <a:rPr lang="en-US" altLang="el-GR" dirty="0" err="1"/>
              <a:t>Hoever</a:t>
            </a:r>
            <a:r>
              <a:rPr lang="en-US" altLang="el-GR" dirty="0"/>
              <a:t>, and J. Khattab, "Influencing diversity beliefs through a personal testimonial, promotion-focused approach," J. Organ. </a:t>
            </a:r>
            <a:r>
              <a:rPr lang="en-US" altLang="el-GR" dirty="0" err="1"/>
              <a:t>Behav</a:t>
            </a:r>
            <a:r>
              <a:rPr lang="en-US" altLang="el-GR" dirty="0"/>
              <a:t>., vol. 44, no. 1, pp. 1–18, 2023. </a:t>
            </a:r>
            <a:r>
              <a:rPr lang="en-US" altLang="el-GR" dirty="0">
                <a:hlinkClick r:id="rId3"/>
              </a:rPr>
              <a:t>https://doi.org/10.1002/job.2664</a:t>
            </a:r>
            <a:r>
              <a:rPr lang="en-US" altLang="el-GR" dirty="0"/>
              <a:t>  </a:t>
            </a:r>
          </a:p>
          <a:p>
            <a:pPr lvl="0" eaLnBrk="0" fontAlgn="base" hangingPunct="0">
              <a:spcBef>
                <a:spcPct val="0"/>
              </a:spcBef>
              <a:spcAft>
                <a:spcPct val="0"/>
              </a:spcAft>
            </a:pPr>
            <a:endParaRPr lang="el-GR"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[4] </a:t>
            </a:r>
            <a:r>
              <a:rPr lang="en-US" altLang="el-GR" dirty="0"/>
              <a:t>A. H. Appelbaum and H. Stein, "The impact of shame on the psychoanalysis of a borderline child," </a:t>
            </a:r>
            <a:r>
              <a:rPr lang="en-US" altLang="el-GR" dirty="0" err="1"/>
              <a:t>Psychoanal</a:t>
            </a:r>
            <a:r>
              <a:rPr lang="en-US" altLang="el-GR" dirty="0"/>
              <a:t>. Psychol., vol. 26, no. 1, pp. 26–41, 2009. </a:t>
            </a:r>
            <a:r>
              <a:rPr lang="en-US" altLang="el-GR" dirty="0">
                <a:hlinkClick r:id="rId4"/>
              </a:rPr>
              <a:t>https://doi.org/10.1037/a0014674</a:t>
            </a:r>
            <a:r>
              <a:rPr lang="en-US" altLang="el-GR" dirty="0"/>
              <a:t> </a:t>
            </a:r>
          </a:p>
          <a:p>
            <a:pPr lvl="0" eaLnBrk="0" fontAlgn="base" hangingPunct="0">
              <a:spcBef>
                <a:spcPct val="0"/>
              </a:spcBef>
              <a:spcAft>
                <a:spcPct val="0"/>
              </a:spcAft>
            </a:pPr>
            <a:endParaRPr lang="es-ES"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[5] </a:t>
            </a:r>
            <a:r>
              <a:rPr lang="en-US" altLang="el-GR" dirty="0"/>
              <a:t>A. Heuer, L. Serratos-Sotelo, and A. Motel-Klingebiel, "How perception affects participation: The case of adult learning and continued vocational education and training in Europe," Int. J. Lifelong Educ., vol. 44, no. 1, pp. 17–37, 2025. </a:t>
            </a:r>
            <a:r>
              <a:rPr lang="en-US" altLang="el-GR" dirty="0">
                <a:hlinkClick r:id="rId5"/>
              </a:rPr>
              <a:t>https://doi.org/10.1080/02601370.2024.2398516</a:t>
            </a:r>
            <a:r>
              <a:rPr lang="en-US" altLang="el-GR" dirty="0"/>
              <a:t> </a:t>
            </a:r>
          </a:p>
          <a:p>
            <a:pPr lvl="0" eaLnBrk="0" fontAlgn="base" hangingPunct="0">
              <a:spcBef>
                <a:spcPct val="0"/>
              </a:spcBef>
              <a:spcAft>
                <a:spcPct val="0"/>
              </a:spcAft>
            </a:pPr>
            <a:endParaRPr lang="en-US" altLang="el-GR" dirty="0"/>
          </a:p>
          <a:p>
            <a:pPr lvl="0" eaLnBrk="0" fontAlgn="base" hangingPunct="0">
              <a:spcBef>
                <a:spcPct val="0"/>
              </a:spcBef>
              <a:spcAft>
                <a:spcPct val="0"/>
              </a:spcAft>
            </a:pPr>
            <a:r>
              <a:rPr lang="en-US" altLang="el-GR" dirty="0"/>
              <a:t>[6] A. Okada, T. Sherborne, G. </a:t>
            </a:r>
            <a:r>
              <a:rPr lang="en-US" altLang="el-GR" dirty="0" err="1"/>
              <a:t>Panselinas</a:t>
            </a:r>
            <a:r>
              <a:rPr lang="en-US" altLang="el-GR" dirty="0"/>
              <a:t>, and G. </a:t>
            </a:r>
            <a:r>
              <a:rPr lang="en-US" altLang="el-GR" dirty="0" err="1"/>
              <a:t>Kolionis</a:t>
            </a:r>
            <a:r>
              <a:rPr lang="en-US" altLang="el-GR" dirty="0"/>
              <a:t>, "Fostering transversal skills through open schooling supported by the CARE-KNOW-DO pedagogical model and the UNESCO AI competencies framework," Int. J. </a:t>
            </a:r>
            <a:r>
              <a:rPr lang="en-US" altLang="el-GR" dirty="0" err="1"/>
              <a:t>Artif</a:t>
            </a:r>
            <a:r>
              <a:rPr lang="en-US" altLang="el-GR" dirty="0"/>
              <a:t>. </a:t>
            </a:r>
            <a:r>
              <a:rPr lang="en-US" altLang="el-GR" dirty="0" err="1"/>
              <a:t>Intell</a:t>
            </a:r>
            <a:r>
              <a:rPr lang="en-US" altLang="el-GR" dirty="0"/>
              <a:t>. Educ., pp. 1–46, 2025. </a:t>
            </a:r>
            <a:r>
              <a:rPr lang="en-US" altLang="el-GR" dirty="0">
                <a:hlinkClick r:id="rId6"/>
              </a:rPr>
              <a:t>https://doi.org/10.1007/s40593-025-00458-w</a:t>
            </a:r>
            <a:r>
              <a:rPr lang="en-US" altLang="el-GR" dirty="0"/>
              <a:t> </a:t>
            </a:r>
          </a:p>
          <a:p>
            <a:pPr lvl="0" eaLnBrk="0" fontAlgn="base" hangingPunct="0">
              <a:spcBef>
                <a:spcPct val="0"/>
              </a:spcBef>
              <a:spcAft>
                <a:spcPct val="0"/>
              </a:spcAft>
            </a:pPr>
            <a:endParaRPr lang="en-US" altLang="el-GR" dirty="0">
              <a:latin typeface="Arial" panose="020B0604020202020204" pitchFamily="34" charset="0"/>
            </a:endParaRPr>
          </a:p>
          <a:p>
            <a:pPr lvl="0" eaLnBrk="0" fontAlgn="base" hangingPunct="0">
              <a:spcBef>
                <a:spcPct val="0"/>
              </a:spcBef>
              <a:spcAft>
                <a:spcPct val="0"/>
              </a:spcAft>
            </a:pPr>
            <a:endParaRPr lang="el-GR" altLang="el-GR" dirty="0">
              <a:latin typeface="Arial" panose="020B0604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54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a:normAutofit/>
          </a:bodyPr>
          <a:lstStyle/>
          <a:p>
            <a:r>
              <a:rPr lang="en-GB" sz="2700" dirty="0" err="1"/>
              <a:t>Referências</a:t>
            </a:r>
            <a:endParaRPr lang="en-GB" sz="2700" noProof="0" dirty="0"/>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355312"/>
          </a:xfrm>
          <a:prstGeom prst="rect">
            <a:avLst/>
          </a:prstGeom>
          <a:noFill/>
        </p:spPr>
        <p:txBody>
          <a:bodyPr wrap="square" rtlCol="0">
            <a:spAutoFit/>
          </a:bodyPr>
          <a:lstStyle/>
          <a:p>
            <a:r>
              <a:rPr lang="en-US" dirty="0"/>
              <a:t>[7] K. Samalia, H. Al-</a:t>
            </a:r>
            <a:r>
              <a:rPr lang="en-US" dirty="0" err="1"/>
              <a:t>Samarriaie</a:t>
            </a:r>
            <a:r>
              <a:rPr lang="en-US" dirty="0"/>
              <a:t>, C. K. Tsong, and A. I. Alzahrani, "A new guided flipped learning model for lifelong learning," Interact. Learn. Environ., 2024: </a:t>
            </a:r>
            <a:r>
              <a:rPr lang="en-US" dirty="0">
                <a:hlinkClick r:id="rId2"/>
              </a:rPr>
              <a:t>https://doi.org/10.1080/10494820.2024.2412063</a:t>
            </a:r>
            <a:r>
              <a:rPr lang="en-US"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[8] </a:t>
            </a:r>
            <a:r>
              <a:rPr lang="en-US" altLang="el-GR" dirty="0"/>
              <a:t>R. </a:t>
            </a:r>
            <a:r>
              <a:rPr lang="en-US" altLang="el-GR" dirty="0" err="1"/>
              <a:t>Leproni</a:t>
            </a:r>
            <a:r>
              <a:rPr lang="en-US" altLang="el-GR" dirty="0"/>
              <a:t> and L. Azara, "“Women must not be left behind”: The UNESCO path towards women's empowerment," in Scars of War: Migration, Security and Sustainable Future. Bingley, U.K.: Emerald Publishing Limited, 2025, pp. 21–46.  </a:t>
            </a:r>
            <a:r>
              <a:rPr lang="en-US" altLang="el-GR" dirty="0">
                <a:hlinkClick r:id="rId3"/>
              </a:rPr>
              <a:t>https://doi.org/10.1108/S0895-993520250000030004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[9] </a:t>
            </a:r>
            <a:r>
              <a:rPr lang="en-US" altLang="el-GR" dirty="0"/>
              <a:t>H. </a:t>
            </a:r>
            <a:r>
              <a:rPr lang="en-US" altLang="el-GR" dirty="0" err="1"/>
              <a:t>Kucukkaragoz</a:t>
            </a:r>
            <a:r>
              <a:rPr lang="en-US" altLang="el-GR" dirty="0"/>
              <a:t> and R. Meylani, "Resistance to learning: Reasons and remedies via a qualitative research synthesis," J. Educ. Learn. (</a:t>
            </a:r>
            <a:r>
              <a:rPr lang="en-US" altLang="el-GR" dirty="0" err="1"/>
              <a:t>EduLearn</a:t>
            </a:r>
            <a:r>
              <a:rPr lang="en-US" altLang="el-GR" dirty="0"/>
              <a:t>), vol. 19, no. 1, pp. 294–313, 2025. </a:t>
            </a:r>
            <a:r>
              <a:rPr lang="en-US" altLang="el-GR" dirty="0">
                <a:hlinkClick r:id="rId4"/>
              </a:rPr>
              <a:t>https://doi.org/10.11591/edulearn.v19i1.21904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[10] </a:t>
            </a:r>
            <a:r>
              <a:rPr lang="en-US" altLang="el-GR" dirty="0"/>
              <a:t>T. S. Bledsoe and J. J. Baskin, "Recognizing student fear: The elephant in the classroom," Coll. Teach., vol. 62, no. 1, pp. 32–41, 2014. </a:t>
            </a:r>
            <a:r>
              <a:rPr lang="en-US" altLang="el-GR" dirty="0">
                <a:hlinkClick r:id="rId5"/>
              </a:rPr>
              <a:t>https://doi.org/10.1080/87567555.2013.831022</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[11] </a:t>
            </a:r>
            <a:r>
              <a:rPr lang="en-US" altLang="el-GR" dirty="0"/>
              <a:t>E. J. Kim, J. V. Lerner, S. Her, R. Zhang, M. H. Buckingham, T. U. Le, Y. Park, and R. M. Lerner, "The development of a hopeful purpose," in Positive Youth Development: Integrating Research and Practice. Cham, Switzerland: Springer Nature, 2025, pp. 271–286. </a:t>
            </a:r>
            <a:r>
              <a:rPr lang="en-US" altLang="el-GR" dirty="0">
                <a:hlinkClick r:id="rId6"/>
              </a:rPr>
              <a:t>https://doi.org/10.1007/978-3-031-85110-0_16</a:t>
            </a:r>
            <a:r>
              <a:rPr lang="en-US" altLang="el-GR" dirty="0"/>
              <a:t> </a:t>
            </a:r>
          </a:p>
          <a:p>
            <a:endParaRPr lang="en-US" altLang="el-GR" dirty="0">
              <a:latin typeface="Arial" panose="020B0604020202020204" pitchFamily="34" charset="0"/>
            </a:endParaRPr>
          </a:p>
          <a:p>
            <a:endParaRPr lang="en-US" dirty="0"/>
          </a:p>
        </p:txBody>
      </p:sp>
    </p:spTree>
    <p:extLst>
      <p:ext uri="{BB962C8B-B14F-4D97-AF65-F5344CB8AC3E}">
        <p14:creationId xmlns:p14="http://schemas.microsoft.com/office/powerpoint/2010/main" val="1003181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a:t>OBRIGADA!</a:t>
            </a:r>
            <a:endParaRPr lang="en-GB" dirty="0"/>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6FE2DB-D92D-4F57-AD9A-35E307B291EE}">
  <ds:schemaRefs>
    <ds:schemaRef ds:uri="http://www.w3.org/XML/1998/namespace"/>
    <ds:schemaRef ds:uri="http://schemas.microsoft.com/office/2006/metadata/properties"/>
    <ds:schemaRef ds:uri="http://schemas.microsoft.com/office/2006/documentManagement/types"/>
    <ds:schemaRef ds:uri="57534a1e-b2f5-47f7-a572-fd731aa81286"/>
    <ds:schemaRef ds:uri="http://purl.org/dc/elements/1.1/"/>
    <ds:schemaRef ds:uri="http://schemas.microsoft.com/office/infopath/2007/PartnerControls"/>
    <ds:schemaRef ds:uri="3956498f-64c4-4058-8816-a032fbdb75a0"/>
    <ds:schemaRef ds:uri="http://purl.org/dc/term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3.xml><?xml version="1.0" encoding="utf-8"?>
<ds:datastoreItem xmlns:ds="http://schemas.openxmlformats.org/officeDocument/2006/customXml" ds:itemID="{B597D78F-8D55-427B-A66B-E901D3EE2AE5}"/>
</file>

<file path=docMetadata/LabelInfo.xml><?xml version="1.0" encoding="utf-8"?>
<clbl:labelList xmlns:clbl="http://schemas.microsoft.com/office/2020/mipLabelMetadata">
  <clbl:label id="{7cb1c757-f5d0-4d77-bc89-f99d8120ffe3}" enabled="0" method="" siteId="{7cb1c757-f5d0-4d77-bc89-f99d8120ffe3}" removed="1"/>
</clbl:labelList>
</file>

<file path=docProps/app.xml><?xml version="1.0" encoding="utf-8"?>
<Properties xmlns="http://schemas.openxmlformats.org/officeDocument/2006/extended-properties" xmlns:vt="http://schemas.openxmlformats.org/officeDocument/2006/docPropsVTypes">
  <TotalTime>3688</TotalTime>
  <Words>4503</Words>
  <Application>Microsoft Office PowerPoint</Application>
  <PresentationFormat>Widescreen</PresentationFormat>
  <Paragraphs>288</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Arial</vt:lpstr>
      <vt:lpstr>Calibri</vt:lpstr>
      <vt:lpstr>Wingdings</vt:lpstr>
      <vt:lpstr>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Juliana Louceiro</cp:lastModifiedBy>
  <cp:revision>142</cp:revision>
  <dcterms:created xsi:type="dcterms:W3CDTF">2021-11-15T23:44:31Z</dcterms:created>
  <dcterms:modified xsi:type="dcterms:W3CDTF">2025-09-24T11:38:27Z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