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4"/>
  </p:sldMasterIdLst>
  <p:notesMasterIdLst>
    <p:notesMasterId r:id="rId36"/>
  </p:notesMasterIdLst>
  <p:handoutMasterIdLst>
    <p:handoutMasterId r:id="rId37"/>
  </p:handoutMasterIdLst>
  <p:sldIdLst>
    <p:sldId id="298" r:id="rId5"/>
    <p:sldId id="307" r:id="rId6"/>
    <p:sldId id="303" r:id="rId7"/>
    <p:sldId id="319" r:id="rId8"/>
    <p:sldId id="320" r:id="rId9"/>
    <p:sldId id="328" r:id="rId10"/>
    <p:sldId id="331" r:id="rId11"/>
    <p:sldId id="327" r:id="rId12"/>
    <p:sldId id="333" r:id="rId13"/>
    <p:sldId id="334" r:id="rId14"/>
    <p:sldId id="308" r:id="rId15"/>
    <p:sldId id="350" r:id="rId16"/>
    <p:sldId id="337" r:id="rId17"/>
    <p:sldId id="336" r:id="rId18"/>
    <p:sldId id="351" r:id="rId19"/>
    <p:sldId id="338" r:id="rId20"/>
    <p:sldId id="339" r:id="rId21"/>
    <p:sldId id="340" r:id="rId22"/>
    <p:sldId id="352" r:id="rId23"/>
    <p:sldId id="341" r:id="rId24"/>
    <p:sldId id="353" r:id="rId25"/>
    <p:sldId id="342" r:id="rId26"/>
    <p:sldId id="356" r:id="rId27"/>
    <p:sldId id="343" r:id="rId28"/>
    <p:sldId id="357" r:id="rId29"/>
    <p:sldId id="345" r:id="rId30"/>
    <p:sldId id="346" r:id="rId31"/>
    <p:sldId id="354" r:id="rId32"/>
    <p:sldId id="329" r:id="rId33"/>
    <p:sldId id="347" r:id="rId34"/>
    <p:sldId id="349" r:id="rId35"/>
  </p:sldIdLst>
  <p:sldSz cx="12192000" cy="6858000"/>
  <p:notesSz cx="68580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025942C-BBA7-1F86-52A7-7738FB902424}" name="Nikolina Zervou" initials="NZ" userId="S::nzervou_ied.eu#ext#@enspunlpt.onmicrosoft.com::c6c1b477-1007-47f9-86e6-5960f676d31b" providerId="AD"/>
  <p188:author id="{145BC387-1FD6-8DA0-504A-995384A35E16}" name="pinelopi@when.org.gr" initials="pi" userId="S::pinelopi_when.org.gr#ext#@enspunlpt.onmicrosoft.com::aaaf8eb5-e05b-4f25-9bc5-7529f72f15cc" providerId="AD"/>
  <p188:author id="{5D56FDA6-80C7-4182-5FEF-8FBDC3D786C5}" name="Carina Isberg" initials="CI" userId="S::carina@womenintechalliance.com::2a3450a5-3678-442a-9c80-45ad86c2ffe9" providerId="AD"/>
  <p188:author id="{C8E7C8B1-CBA9-7C74-5362-D9EBE2AC7519}" name="office@cosvitec.eu" initials="of" userId="S::office_cosvitec.eu#ext#@enspunlpt.onmicrosoft.com::d379c825-0547-4df2-80d1-2b7b4eb514b5" providerId="AD"/>
  <p188:author id="{E7A2B5C4-5E64-4CC4-B3F5-0A0DFE4238D8}" name="Tomás Puebla" initials="TP" userId="S::OTRI@CETEM.ES::fb2a17f1-bd37-45c4-b32c-96686f49b4bf" providerId="AD"/>
  <p188:author id="{49E520C7-1D15-E386-6F20-21E666E209B5}" name="Angeliki Zarifi" initials="AZ" userId="S::a.zarifi_ainigma.tech#ext#@enspunlpt.onmicrosoft.com::e906d27a-3847-4d1e-8f4c-87b983ab9ac1" providerId="AD"/>
  <p188:author id="{A48EA6D7-FA08-60AB-4E4E-A836F1071EA3}" name="Marios Fournarakis" initials="MF" userId="S::m.fournarakis_bkplus.eu#ext#@enspunlpt.onmicrosoft.com::7d8dbf85-0785-4443-b72b-db9091b97c9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4424"/>
    <a:srgbClr val="E95426"/>
    <a:srgbClr val="E280AC"/>
    <a:srgbClr val="5B6F97"/>
    <a:srgbClr val="283143"/>
    <a:srgbClr val="3A6FA6"/>
    <a:srgbClr val="562278"/>
    <a:srgbClr val="722B86"/>
    <a:srgbClr val="A47BB7"/>
    <a:srgbClr val="2892D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43F7EF-616E-4E41-A77E-ACE98DE4A8A2}" v="253" dt="2025-09-21T15:58:59.948"/>
  </p1510:revLst>
</p1510:revInfo>
</file>

<file path=ppt/tableStyles.xml><?xml version="1.0" encoding="utf-8"?>
<a:tblStyleLst xmlns:a="http://schemas.openxmlformats.org/drawingml/2006/main" def="{5C22544A-7EE6-4342-B048-85BDC9FD1C3A}">
  <a:tblStyle styleId="{BDBED569-4797-4DF1-A0F4-6AAB3CD982D8}" styleName="Estilo Claro 3 - Destaque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C22544A-7EE6-4342-B048-85BDC9FD1C3A}" styleName="Estilo Médio 2 - Destaqu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em Estilo, Sem Grelh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0" d="100"/>
          <a:sy n="110" d="100"/>
        </p:scale>
        <p:origin x="498" y="48"/>
      </p:cViewPr>
      <p:guideLst/>
    </p:cSldViewPr>
  </p:slideViewPr>
  <p:notesTextViewPr>
    <p:cViewPr>
      <p:scale>
        <a:sx n="1" d="1"/>
        <a:sy n="1" d="1"/>
      </p:scale>
      <p:origin x="0" y="0"/>
    </p:cViewPr>
  </p:notesTextViewPr>
  <p:notesViewPr>
    <p:cSldViewPr snapToGrid="0">
      <p:cViewPr varScale="1">
        <p:scale>
          <a:sx n="87" d="100"/>
          <a:sy n="87" d="100"/>
        </p:scale>
        <p:origin x="3840"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ffice@cosvitec.eu" userId="S::office_cosvitec.eu#ext#@enspunlpt.onmicrosoft.com::d379c825-0547-4df2-80d1-2b7b4eb514b5" providerId="AD" clId="Web-{C82DBE46-8080-3B1B-4F16-087B76F6F6B5}"/>
    <pc:docChg chg="mod">
      <pc:chgData name="office@cosvitec.eu" userId="S::office_cosvitec.eu#ext#@enspunlpt.onmicrosoft.com::d379c825-0547-4df2-80d1-2b7b4eb514b5" providerId="AD" clId="Web-{C82DBE46-8080-3B1B-4F16-087B76F6F6B5}" dt="2025-08-27T12:59:32.009" v="0"/>
      <pc:docMkLst>
        <pc:docMk/>
      </pc:docMkLst>
    </pc:docChg>
  </pc:docChgLst>
  <pc:docChgLst>
    <pc:chgData name="Ursula Choroba" userId="S::uschi@womenintechalliance.com::a39a1ed5-d243-4f6c-a20e-e6be56484d7b" providerId="AD" clId="Web-{0FFE6F33-1B13-BEF8-7C84-DFF0ED3B7C03}"/>
    <pc:docChg chg="modSld">
      <pc:chgData name="Ursula Choroba" userId="S::uschi@womenintechalliance.com::a39a1ed5-d243-4f6c-a20e-e6be56484d7b" providerId="AD" clId="Web-{0FFE6F33-1B13-BEF8-7C84-DFF0ED3B7C03}" dt="2025-09-15T14:29:57.171" v="6" actId="14100"/>
      <pc:docMkLst>
        <pc:docMk/>
      </pc:docMkLst>
      <pc:sldChg chg="modSp modCm">
        <pc:chgData name="Ursula Choroba" userId="S::uschi@womenintechalliance.com::a39a1ed5-d243-4f6c-a20e-e6be56484d7b" providerId="AD" clId="Web-{0FFE6F33-1B13-BEF8-7C84-DFF0ED3B7C03}" dt="2025-09-15T14:29:57.171" v="6" actId="14100"/>
        <pc:sldMkLst>
          <pc:docMk/>
          <pc:sldMk cId="2375274840" sldId="307"/>
        </pc:sldMkLst>
        <pc:spChg chg="mod">
          <ac:chgData name="Ursula Choroba" userId="S::uschi@womenintechalliance.com::a39a1ed5-d243-4f6c-a20e-e6be56484d7b" providerId="AD" clId="Web-{0FFE6F33-1B13-BEF8-7C84-DFF0ED3B7C03}" dt="2025-09-15T14:29:57.171" v="6" actId="14100"/>
          <ac:spMkLst>
            <pc:docMk/>
            <pc:sldMk cId="2375274840" sldId="307"/>
            <ac:spMk id="2" creationId="{411A5F82-FF34-133E-18DE-543A317870E3}"/>
          </ac:spMkLst>
        </pc:spChg>
        <pc:extLst>
          <p:ext xmlns:p="http://schemas.openxmlformats.org/presentationml/2006/main" uri="{D6D511B9-2390-475A-947B-AFAB55BFBCF1}">
            <pc226:cmChg xmlns:pc226="http://schemas.microsoft.com/office/powerpoint/2022/06/main/command" chg="mod">
              <pc226:chgData name="Ursula Choroba" userId="S::uschi@womenintechalliance.com::a39a1ed5-d243-4f6c-a20e-e6be56484d7b" providerId="AD" clId="Web-{0FFE6F33-1B13-BEF8-7C84-DFF0ED3B7C03}" dt="2025-09-15T14:29:53.827" v="4" actId="20577"/>
              <pc2:cmMkLst xmlns:pc2="http://schemas.microsoft.com/office/powerpoint/2019/9/main/command">
                <pc:docMk/>
                <pc:sldMk cId="2375274840" sldId="307"/>
                <pc2:cmMk id="{4397F630-A5F5-43D7-8E9C-52BD54C4EAAD}"/>
              </pc2:cmMkLst>
            </pc226:cmChg>
          </p:ext>
        </pc:extLst>
      </pc:sldChg>
    </pc:docChg>
  </pc:docChgLst>
  <pc:docChgLst>
    <pc:chgData name="Angeliki Zarifi" userId="S::a.zarifi_ainigma.tech#ext#@enspunlpt.onmicrosoft.com::e906d27a-3847-4d1e-8f4c-87b983ab9ac1" providerId="AD" clId="Web-{6E514F83-427C-3075-4A84-27578A5043CB}"/>
    <pc:docChg chg="modSld">
      <pc:chgData name="Angeliki Zarifi" userId="S::a.zarifi_ainigma.tech#ext#@enspunlpt.onmicrosoft.com::e906d27a-3847-4d1e-8f4c-87b983ab9ac1" providerId="AD" clId="Web-{6E514F83-427C-3075-4A84-27578A5043CB}" dt="2025-09-03T13:38:08.807" v="30" actId="20577"/>
      <pc:docMkLst>
        <pc:docMk/>
      </pc:docMkLst>
      <pc:sldChg chg="modSp">
        <pc:chgData name="Angeliki Zarifi" userId="S::a.zarifi_ainigma.tech#ext#@enspunlpt.onmicrosoft.com::e906d27a-3847-4d1e-8f4c-87b983ab9ac1" providerId="AD" clId="Web-{6E514F83-427C-3075-4A84-27578A5043CB}" dt="2025-09-03T13:38:08.807" v="30" actId="20577"/>
        <pc:sldMkLst>
          <pc:docMk/>
          <pc:sldMk cId="3687343426" sldId="327"/>
        </pc:sldMkLst>
        <pc:spChg chg="mod">
          <ac:chgData name="Angeliki Zarifi" userId="S::a.zarifi_ainigma.tech#ext#@enspunlpt.onmicrosoft.com::e906d27a-3847-4d1e-8f4c-87b983ab9ac1" providerId="AD" clId="Web-{6E514F83-427C-3075-4A84-27578A5043CB}" dt="2025-09-03T13:38:08.807" v="30" actId="20577"/>
          <ac:spMkLst>
            <pc:docMk/>
            <pc:sldMk cId="3687343426" sldId="327"/>
            <ac:spMk id="3" creationId="{3624516F-291C-E169-67D5-5C53346B7B13}"/>
          </ac:spMkLst>
        </pc:spChg>
      </pc:sldChg>
    </pc:docChg>
  </pc:docChgLst>
  <pc:docChgLst>
    <pc:chgData name="Carina Isberg" userId="2a3450a5-3678-442a-9c80-45ad86c2ffe9" providerId="ADAL" clId="{9E07E61E-E818-48A2-B409-FA84615DE33C}"/>
    <pc:docChg chg="undo custSel modSld">
      <pc:chgData name="Carina Isberg" userId="2a3450a5-3678-442a-9c80-45ad86c2ffe9" providerId="ADAL" clId="{9E07E61E-E818-48A2-B409-FA84615DE33C}" dt="2025-09-21T08:00:18.428" v="46" actId="13926"/>
      <pc:docMkLst>
        <pc:docMk/>
      </pc:docMkLst>
      <pc:sldChg chg="modSp">
        <pc:chgData name="Carina Isberg" userId="2a3450a5-3678-442a-9c80-45ad86c2ffe9" providerId="ADAL" clId="{9E07E61E-E818-48A2-B409-FA84615DE33C}" dt="2025-09-21T07:54:57.546" v="3" actId="13926"/>
        <pc:sldMkLst>
          <pc:docMk/>
          <pc:sldMk cId="2754769628" sldId="303"/>
        </pc:sldMkLst>
        <pc:spChg chg="mod">
          <ac:chgData name="Carina Isberg" userId="2a3450a5-3678-442a-9c80-45ad86c2ffe9" providerId="ADAL" clId="{9E07E61E-E818-48A2-B409-FA84615DE33C}" dt="2025-09-21T07:54:57.546" v="3" actId="13926"/>
          <ac:spMkLst>
            <pc:docMk/>
            <pc:sldMk cId="2754769628" sldId="303"/>
            <ac:spMk id="3" creationId="{B69A91E7-B505-C582-844A-7252BBD81619}"/>
          </ac:spMkLst>
        </pc:spChg>
      </pc:sldChg>
      <pc:sldChg chg="modSp">
        <pc:chgData name="Carina Isberg" userId="2a3450a5-3678-442a-9c80-45ad86c2ffe9" providerId="ADAL" clId="{9E07E61E-E818-48A2-B409-FA84615DE33C}" dt="2025-09-21T07:48:55.926" v="2" actId="1076"/>
        <pc:sldMkLst>
          <pc:docMk/>
          <pc:sldMk cId="2375274840" sldId="307"/>
        </pc:sldMkLst>
        <pc:spChg chg="mod">
          <ac:chgData name="Carina Isberg" userId="2a3450a5-3678-442a-9c80-45ad86c2ffe9" providerId="ADAL" clId="{9E07E61E-E818-48A2-B409-FA84615DE33C}" dt="2025-09-21T07:48:42.716" v="0" actId="13926"/>
          <ac:spMkLst>
            <pc:docMk/>
            <pc:sldMk cId="2375274840" sldId="307"/>
            <ac:spMk id="2" creationId="{411A5F82-FF34-133E-18DE-543A317870E3}"/>
          </ac:spMkLst>
        </pc:spChg>
        <pc:spChg chg="mod">
          <ac:chgData name="Carina Isberg" userId="2a3450a5-3678-442a-9c80-45ad86c2ffe9" providerId="ADAL" clId="{9E07E61E-E818-48A2-B409-FA84615DE33C}" dt="2025-09-21T07:48:55.926" v="2" actId="1076"/>
          <ac:spMkLst>
            <pc:docMk/>
            <pc:sldMk cId="2375274840" sldId="307"/>
            <ac:spMk id="3" creationId="{D2394577-8430-D045-40D9-76195331527C}"/>
          </ac:spMkLst>
        </pc:spChg>
      </pc:sldChg>
      <pc:sldChg chg="modSp">
        <pc:chgData name="Carina Isberg" userId="2a3450a5-3678-442a-9c80-45ad86c2ffe9" providerId="ADAL" clId="{9E07E61E-E818-48A2-B409-FA84615DE33C}" dt="2025-09-21T08:00:00.190" v="45" actId="1076"/>
        <pc:sldMkLst>
          <pc:docMk/>
          <pc:sldMk cId="1220369688" sldId="320"/>
        </pc:sldMkLst>
        <pc:spChg chg="mod">
          <ac:chgData name="Carina Isberg" userId="2a3450a5-3678-442a-9c80-45ad86c2ffe9" providerId="ADAL" clId="{9E07E61E-E818-48A2-B409-FA84615DE33C}" dt="2025-09-21T07:58:34.974" v="19" actId="20577"/>
          <ac:spMkLst>
            <pc:docMk/>
            <pc:sldMk cId="1220369688" sldId="320"/>
            <ac:spMk id="4" creationId="{BEE0AD80-3638-53FC-030D-32130FD4E836}"/>
          </ac:spMkLst>
        </pc:spChg>
        <pc:spChg chg="mod">
          <ac:chgData name="Carina Isberg" userId="2a3450a5-3678-442a-9c80-45ad86c2ffe9" providerId="ADAL" clId="{9E07E61E-E818-48A2-B409-FA84615DE33C}" dt="2025-09-21T08:00:00.190" v="45" actId="1076"/>
          <ac:spMkLst>
            <pc:docMk/>
            <pc:sldMk cId="1220369688" sldId="320"/>
            <ac:spMk id="5" creationId="{0BFDFBDA-B366-2AED-242F-80E30A0D8454}"/>
          </ac:spMkLst>
        </pc:spChg>
      </pc:sldChg>
      <pc:sldChg chg="modSp">
        <pc:chgData name="Carina Isberg" userId="2a3450a5-3678-442a-9c80-45ad86c2ffe9" providerId="ADAL" clId="{9E07E61E-E818-48A2-B409-FA84615DE33C}" dt="2025-09-21T08:00:18.428" v="46" actId="13926"/>
        <pc:sldMkLst>
          <pc:docMk/>
          <pc:sldMk cId="52411019" sldId="328"/>
        </pc:sldMkLst>
        <pc:spChg chg="mod">
          <ac:chgData name="Carina Isberg" userId="2a3450a5-3678-442a-9c80-45ad86c2ffe9" providerId="ADAL" clId="{9E07E61E-E818-48A2-B409-FA84615DE33C}" dt="2025-09-21T08:00:18.428" v="46" actId="13926"/>
          <ac:spMkLst>
            <pc:docMk/>
            <pc:sldMk cId="52411019" sldId="328"/>
            <ac:spMk id="4" creationId="{84A7BEBA-3D29-0F73-29E1-3A8D8DD82419}"/>
          </ac:spMkLst>
        </pc:spChg>
      </pc:sldChg>
    </pc:docChg>
  </pc:docChgLst>
  <pc:docChgLst>
    <pc:chgData name="Marios Fournarakis" userId="S::m.fournarakis_bkplus.eu#ext#@enspunlpt.onmicrosoft.com::7d8dbf85-0785-4443-b72b-db9091b97c96" providerId="AD" clId="Web-{200C9927-F84B-997D-1E94-102EA18B981D}"/>
    <pc:docChg chg="mod">
      <pc:chgData name="Marios Fournarakis" userId="S::m.fournarakis_bkplus.eu#ext#@enspunlpt.onmicrosoft.com::7d8dbf85-0785-4443-b72b-db9091b97c96" providerId="AD" clId="Web-{200C9927-F84B-997D-1E94-102EA18B981D}" dt="2025-09-02T09:35:28.180" v="0"/>
      <pc:docMkLst>
        <pc:docMk/>
      </pc:docMkLst>
    </pc:docChg>
  </pc:docChgLst>
  <pc:docChgLst>
    <pc:chgData name="Ursula Choroba" userId="S::uschi@womenintechalliance.com::a39a1ed5-d243-4f6c-a20e-e6be56484d7b" providerId="AD" clId="Web-{261A2CA4-F732-93DF-DA76-02B023B712DB}"/>
    <pc:docChg chg="modSld">
      <pc:chgData name="Ursula Choroba" userId="S::uschi@womenintechalliance.com::a39a1ed5-d243-4f6c-a20e-e6be56484d7b" providerId="AD" clId="Web-{261A2CA4-F732-93DF-DA76-02B023B712DB}" dt="2025-09-17T11:07:13.404" v="10" actId="20577"/>
      <pc:docMkLst>
        <pc:docMk/>
      </pc:docMkLst>
      <pc:sldChg chg="modSp">
        <pc:chgData name="Ursula Choroba" userId="S::uschi@womenintechalliance.com::a39a1ed5-d243-4f6c-a20e-e6be56484d7b" providerId="AD" clId="Web-{261A2CA4-F732-93DF-DA76-02B023B712DB}" dt="2025-09-17T11:07:13.404" v="10" actId="20577"/>
        <pc:sldMkLst>
          <pc:docMk/>
          <pc:sldMk cId="1107745774" sldId="298"/>
        </pc:sldMkLst>
        <pc:spChg chg="mod">
          <ac:chgData name="Ursula Choroba" userId="S::uschi@womenintechalliance.com::a39a1ed5-d243-4f6c-a20e-e6be56484d7b" providerId="AD" clId="Web-{261A2CA4-F732-93DF-DA76-02B023B712DB}" dt="2025-09-17T11:07:13.404" v="10" actId="20577"/>
          <ac:spMkLst>
            <pc:docMk/>
            <pc:sldMk cId="1107745774" sldId="298"/>
            <ac:spMk id="5" creationId="{F1DAB5EB-CDDE-7DF5-3F5D-6733566196A5}"/>
          </ac:spMkLst>
        </pc:spChg>
      </pc:sldChg>
    </pc:docChg>
  </pc:docChgLst>
  <pc:docChgLst>
    <pc:chgData name="Angeliki Zarifi" userId="S::a.zarifi_ainigma.tech#ext#@enspunlpt.onmicrosoft.com::e906d27a-3847-4d1e-8f4c-87b983ab9ac1" providerId="AD" clId="Web-{B7E2B4A4-410E-1565-BE1B-479C019ECC77}"/>
    <pc:docChg chg="mod addSld delSld modSld">
      <pc:chgData name="Angeliki Zarifi" userId="S::a.zarifi_ainigma.tech#ext#@enspunlpt.onmicrosoft.com::e906d27a-3847-4d1e-8f4c-87b983ab9ac1" providerId="AD" clId="Web-{B7E2B4A4-410E-1565-BE1B-479C019ECC77}" dt="2025-09-10T08:04:16.809" v="75"/>
      <pc:docMkLst>
        <pc:docMk/>
      </pc:docMkLst>
      <pc:sldChg chg="modSp">
        <pc:chgData name="Angeliki Zarifi" userId="S::a.zarifi_ainigma.tech#ext#@enspunlpt.onmicrosoft.com::e906d27a-3847-4d1e-8f4c-87b983ab9ac1" providerId="AD" clId="Web-{B7E2B4A4-410E-1565-BE1B-479C019ECC77}" dt="2025-09-10T07:53:00.673" v="12" actId="20577"/>
        <pc:sldMkLst>
          <pc:docMk/>
          <pc:sldMk cId="1068278914" sldId="319"/>
        </pc:sldMkLst>
        <pc:spChg chg="mod">
          <ac:chgData name="Angeliki Zarifi" userId="S::a.zarifi_ainigma.tech#ext#@enspunlpt.onmicrosoft.com::e906d27a-3847-4d1e-8f4c-87b983ab9ac1" providerId="AD" clId="Web-{B7E2B4A4-410E-1565-BE1B-479C019ECC77}" dt="2025-09-10T07:53:00.673" v="12" actId="20577"/>
          <ac:spMkLst>
            <pc:docMk/>
            <pc:sldMk cId="1068278914" sldId="319"/>
            <ac:spMk id="5" creationId="{9D9B11AC-C095-615B-30FC-83448BCC7854}"/>
          </ac:spMkLst>
        </pc:spChg>
      </pc:sldChg>
      <pc:sldChg chg="modSp">
        <pc:chgData name="Angeliki Zarifi" userId="S::a.zarifi_ainigma.tech#ext#@enspunlpt.onmicrosoft.com::e906d27a-3847-4d1e-8f4c-87b983ab9ac1" providerId="AD" clId="Web-{B7E2B4A4-410E-1565-BE1B-479C019ECC77}" dt="2025-09-10T07:56:44.307" v="35" actId="20577"/>
        <pc:sldMkLst>
          <pc:docMk/>
          <pc:sldMk cId="1220369688" sldId="320"/>
        </pc:sldMkLst>
        <pc:spChg chg="mod">
          <ac:chgData name="Angeliki Zarifi" userId="S::a.zarifi_ainigma.tech#ext#@enspunlpt.onmicrosoft.com::e906d27a-3847-4d1e-8f4c-87b983ab9ac1" providerId="AD" clId="Web-{B7E2B4A4-410E-1565-BE1B-479C019ECC77}" dt="2025-09-10T07:56:44.307" v="35" actId="20577"/>
          <ac:spMkLst>
            <pc:docMk/>
            <pc:sldMk cId="1220369688" sldId="320"/>
            <ac:spMk id="5" creationId="{0BFDFBDA-B366-2AED-242F-80E30A0D8454}"/>
          </ac:spMkLst>
        </pc:spChg>
      </pc:sldChg>
      <pc:sldChg chg="modSp">
        <pc:chgData name="Angeliki Zarifi" userId="S::a.zarifi_ainigma.tech#ext#@enspunlpt.onmicrosoft.com::e906d27a-3847-4d1e-8f4c-87b983ab9ac1" providerId="AD" clId="Web-{B7E2B4A4-410E-1565-BE1B-479C019ECC77}" dt="2025-09-10T07:57:41.997" v="49" actId="20577"/>
        <pc:sldMkLst>
          <pc:docMk/>
          <pc:sldMk cId="52411019" sldId="328"/>
        </pc:sldMkLst>
        <pc:spChg chg="mod">
          <ac:chgData name="Angeliki Zarifi" userId="S::a.zarifi_ainigma.tech#ext#@enspunlpt.onmicrosoft.com::e906d27a-3847-4d1e-8f4c-87b983ab9ac1" providerId="AD" clId="Web-{B7E2B4A4-410E-1565-BE1B-479C019ECC77}" dt="2025-09-10T07:57:41.997" v="49" actId="20577"/>
          <ac:spMkLst>
            <pc:docMk/>
            <pc:sldMk cId="52411019" sldId="328"/>
            <ac:spMk id="2" creationId="{7DF11EE1-1403-19BF-4784-B0FFB3E91481}"/>
          </ac:spMkLst>
        </pc:spChg>
      </pc:sldChg>
      <pc:sldChg chg="addSp delSp modSp">
        <pc:chgData name="Angeliki Zarifi" userId="S::a.zarifi_ainigma.tech#ext#@enspunlpt.onmicrosoft.com::e906d27a-3847-4d1e-8f4c-87b983ab9ac1" providerId="AD" clId="Web-{B7E2B4A4-410E-1565-BE1B-479C019ECC77}" dt="2025-09-10T08:04:16.809" v="75"/>
        <pc:sldMkLst>
          <pc:docMk/>
          <pc:sldMk cId="3813559912" sldId="333"/>
        </pc:sldMkLst>
        <pc:spChg chg="mod">
          <ac:chgData name="Angeliki Zarifi" userId="S::a.zarifi_ainigma.tech#ext#@enspunlpt.onmicrosoft.com::e906d27a-3847-4d1e-8f4c-87b983ab9ac1" providerId="AD" clId="Web-{B7E2B4A4-410E-1565-BE1B-479C019ECC77}" dt="2025-09-10T08:00:43.035" v="63" actId="20577"/>
          <ac:spMkLst>
            <pc:docMk/>
            <pc:sldMk cId="3813559912" sldId="333"/>
            <ac:spMk id="9" creationId="{79019818-3A34-E12D-9FFC-5FE9869183B4}"/>
          </ac:spMkLst>
        </pc:spChg>
        <pc:spChg chg="add mod">
          <ac:chgData name="Angeliki Zarifi" userId="S::a.zarifi_ainigma.tech#ext#@enspunlpt.onmicrosoft.com::e906d27a-3847-4d1e-8f4c-87b983ab9ac1" providerId="AD" clId="Web-{B7E2B4A4-410E-1565-BE1B-479C019ECC77}" dt="2025-09-10T08:04:13.012" v="71"/>
          <ac:spMkLst>
            <pc:docMk/>
            <pc:sldMk cId="3813559912" sldId="333"/>
            <ac:spMk id="44" creationId="{84679679-2F08-C121-CD53-0C7E7350086F}"/>
          </ac:spMkLst>
        </pc:spChg>
      </pc:sldChg>
      <pc:sldChg chg="add del replId">
        <pc:chgData name="Angeliki Zarifi" userId="S::a.zarifi_ainigma.tech#ext#@enspunlpt.onmicrosoft.com::e906d27a-3847-4d1e-8f4c-87b983ab9ac1" providerId="AD" clId="Web-{B7E2B4A4-410E-1565-BE1B-479C019ECC77}" dt="2025-09-10T08:02:17.804" v="65"/>
        <pc:sldMkLst>
          <pc:docMk/>
          <pc:sldMk cId="1173582240" sldId="348"/>
        </pc:sldMkLst>
      </pc:sldChg>
      <pc:sldChg chg="add replId">
        <pc:chgData name="Angeliki Zarifi" userId="S::a.zarifi_ainigma.tech#ext#@enspunlpt.onmicrosoft.com::e906d27a-3847-4d1e-8f4c-87b983ab9ac1" providerId="AD" clId="Web-{B7E2B4A4-410E-1565-BE1B-479C019ECC77}" dt="2025-09-10T08:04:00.011" v="68"/>
        <pc:sldMkLst>
          <pc:docMk/>
          <pc:sldMk cId="1546713544" sldId="348"/>
        </pc:sldMkLst>
      </pc:sldChg>
    </pc:docChg>
  </pc:docChgLst>
  <pc:docChgLst>
    <pc:chgData name="Carina Isberg" userId="2a3450a5-3678-442a-9c80-45ad86c2ffe9" providerId="ADAL" clId="{7743F7EF-616E-4E41-A77E-ACE98DE4A8A2}"/>
    <pc:docChg chg="undo custSel modSld">
      <pc:chgData name="Carina Isberg" userId="2a3450a5-3678-442a-9c80-45ad86c2ffe9" providerId="ADAL" clId="{7743F7EF-616E-4E41-A77E-ACE98DE4A8A2}" dt="2025-09-21T16:00:47.361" v="1669" actId="6549"/>
      <pc:docMkLst>
        <pc:docMk/>
      </pc:docMkLst>
      <pc:sldChg chg="modSp mod modCm">
        <pc:chgData name="Carina Isberg" userId="2a3450a5-3678-442a-9c80-45ad86c2ffe9" providerId="ADAL" clId="{7743F7EF-616E-4E41-A77E-ACE98DE4A8A2}" dt="2025-09-21T15:57:30.230" v="1542" actId="20577"/>
        <pc:sldMkLst>
          <pc:docMk/>
          <pc:sldMk cId="2754769628" sldId="303"/>
        </pc:sldMkLst>
        <pc:spChg chg="mod">
          <ac:chgData name="Carina Isberg" userId="2a3450a5-3678-442a-9c80-45ad86c2ffe9" providerId="ADAL" clId="{7743F7EF-616E-4E41-A77E-ACE98DE4A8A2}" dt="2025-09-21T15:57:30.230" v="1542" actId="20577"/>
          <ac:spMkLst>
            <pc:docMk/>
            <pc:sldMk cId="2754769628" sldId="303"/>
            <ac:spMk id="3" creationId="{B69A91E7-B505-C582-844A-7252BBD81619}"/>
          </ac:spMkLst>
        </pc:spChg>
        <pc:extLst>
          <p:ext xmlns:p="http://schemas.openxmlformats.org/presentationml/2006/main" uri="{D6D511B9-2390-475A-947B-AFAB55BFBCF1}">
            <pc226:cmChg xmlns:pc226="http://schemas.microsoft.com/office/powerpoint/2022/06/main/command" chg="mod">
              <pc226:chgData name="Carina Isberg" userId="2a3450a5-3678-442a-9c80-45ad86c2ffe9" providerId="ADAL" clId="{7743F7EF-616E-4E41-A77E-ACE98DE4A8A2}" dt="2025-09-21T15:57:30.230" v="1542" actId="20577"/>
              <pc2:cmMkLst xmlns:pc2="http://schemas.microsoft.com/office/powerpoint/2019/9/main/command">
                <pc:docMk/>
                <pc:sldMk cId="2754769628" sldId="303"/>
                <pc2:cmMk id="{533D7C62-7B43-4417-9C8E-4EE8E3B36530}"/>
              </pc2:cmMkLst>
            </pc226:cmChg>
          </p:ext>
        </pc:extLst>
      </pc:sldChg>
      <pc:sldChg chg="addSp delSp modSp mod modCm">
        <pc:chgData name="Carina Isberg" userId="2a3450a5-3678-442a-9c80-45ad86c2ffe9" providerId="ADAL" clId="{7743F7EF-616E-4E41-A77E-ACE98DE4A8A2}" dt="2025-09-21T15:55:47.114" v="1522" actId="6549"/>
        <pc:sldMkLst>
          <pc:docMk/>
          <pc:sldMk cId="2375274840" sldId="307"/>
        </pc:sldMkLst>
        <pc:spChg chg="mod">
          <ac:chgData name="Carina Isberg" userId="2a3450a5-3678-442a-9c80-45ad86c2ffe9" providerId="ADAL" clId="{7743F7EF-616E-4E41-A77E-ACE98DE4A8A2}" dt="2025-09-21T15:53:28.336" v="1467" actId="404"/>
          <ac:spMkLst>
            <pc:docMk/>
            <pc:sldMk cId="2375274840" sldId="307"/>
            <ac:spMk id="2" creationId="{411A5F82-FF34-133E-18DE-543A317870E3}"/>
          </ac:spMkLst>
        </pc:spChg>
        <pc:spChg chg="mod">
          <ac:chgData name="Carina Isberg" userId="2a3450a5-3678-442a-9c80-45ad86c2ffe9" providerId="ADAL" clId="{7743F7EF-616E-4E41-A77E-ACE98DE4A8A2}" dt="2025-09-21T15:55:47.114" v="1522" actId="6549"/>
          <ac:spMkLst>
            <pc:docMk/>
            <pc:sldMk cId="2375274840" sldId="307"/>
            <ac:spMk id="3" creationId="{D2394577-8430-D045-40D9-76195331527C}"/>
          </ac:spMkLst>
        </pc:spChg>
        <pc:spChg chg="mod">
          <ac:chgData name="Carina Isberg" userId="2a3450a5-3678-442a-9c80-45ad86c2ffe9" providerId="ADAL" clId="{7743F7EF-616E-4E41-A77E-ACE98DE4A8A2}" dt="2025-09-21T15:53:11.396" v="1465" actId="1035"/>
          <ac:spMkLst>
            <pc:docMk/>
            <pc:sldMk cId="2375274840" sldId="307"/>
            <ac:spMk id="4" creationId="{950904C7-9C1B-8EB7-F73E-DD4593274FF8}"/>
          </ac:spMkLst>
        </pc:spChg>
        <pc:spChg chg="mod">
          <ac:chgData name="Carina Isberg" userId="2a3450a5-3678-442a-9c80-45ad86c2ffe9" providerId="ADAL" clId="{7743F7EF-616E-4E41-A77E-ACE98DE4A8A2}" dt="2025-09-21T15:55:16.198" v="1502" actId="20577"/>
          <ac:spMkLst>
            <pc:docMk/>
            <pc:sldMk cId="2375274840" sldId="307"/>
            <ac:spMk id="8" creationId="{AC56CD28-CDE2-41FD-8AAA-BDCF18BA6C03}"/>
          </ac:spMkLst>
        </pc:spChg>
        <pc:spChg chg="mod">
          <ac:chgData name="Carina Isberg" userId="2a3450a5-3678-442a-9c80-45ad86c2ffe9" providerId="ADAL" clId="{7743F7EF-616E-4E41-A77E-ACE98DE4A8A2}" dt="2025-09-21T15:48:17.368" v="1359" actId="1037"/>
          <ac:spMkLst>
            <pc:docMk/>
            <pc:sldMk cId="2375274840" sldId="307"/>
            <ac:spMk id="9" creationId="{296242E5-F91A-19EB-F1AF-4A9F2EFF9C8D}"/>
          </ac:spMkLst>
        </pc:spChg>
        <pc:spChg chg="mod">
          <ac:chgData name="Carina Isberg" userId="2a3450a5-3678-442a-9c80-45ad86c2ffe9" providerId="ADAL" clId="{7743F7EF-616E-4E41-A77E-ACE98DE4A8A2}" dt="2025-09-21T15:48:54.241" v="1377" actId="1076"/>
          <ac:spMkLst>
            <pc:docMk/>
            <pc:sldMk cId="2375274840" sldId="307"/>
            <ac:spMk id="11" creationId="{4034F228-ABA3-49D5-6083-731D81ED6A50}"/>
          </ac:spMkLst>
        </pc:spChg>
        <pc:spChg chg="mod">
          <ac:chgData name="Carina Isberg" userId="2a3450a5-3678-442a-9c80-45ad86c2ffe9" providerId="ADAL" clId="{7743F7EF-616E-4E41-A77E-ACE98DE4A8A2}" dt="2025-09-21T15:49:06.452" v="1378" actId="1076"/>
          <ac:spMkLst>
            <pc:docMk/>
            <pc:sldMk cId="2375274840" sldId="307"/>
            <ac:spMk id="14" creationId="{ABFC35A5-DD65-23CF-D3B1-53231438A071}"/>
          </ac:spMkLst>
        </pc:spChg>
        <pc:spChg chg="mod">
          <ac:chgData name="Carina Isberg" userId="2a3450a5-3678-442a-9c80-45ad86c2ffe9" providerId="ADAL" clId="{7743F7EF-616E-4E41-A77E-ACE98DE4A8A2}" dt="2025-09-21T15:53:11.396" v="1465" actId="1035"/>
          <ac:spMkLst>
            <pc:docMk/>
            <pc:sldMk cId="2375274840" sldId="307"/>
            <ac:spMk id="15" creationId="{25493A05-9D62-E5C4-1275-7C7F48BEF8CD}"/>
          </ac:spMkLst>
        </pc:spChg>
        <pc:spChg chg="mod">
          <ac:chgData name="Carina Isberg" userId="2a3450a5-3678-442a-9c80-45ad86c2ffe9" providerId="ADAL" clId="{7743F7EF-616E-4E41-A77E-ACE98DE4A8A2}" dt="2025-09-21T15:53:11.396" v="1465" actId="1035"/>
          <ac:spMkLst>
            <pc:docMk/>
            <pc:sldMk cId="2375274840" sldId="307"/>
            <ac:spMk id="21" creationId="{D90C2D59-55AD-18A8-B561-38F05C8B462C}"/>
          </ac:spMkLst>
        </pc:spChg>
        <pc:spChg chg="mod topLvl">
          <ac:chgData name="Carina Isberg" userId="2a3450a5-3678-442a-9c80-45ad86c2ffe9" providerId="ADAL" clId="{7743F7EF-616E-4E41-A77E-ACE98DE4A8A2}" dt="2025-09-21T15:50:33.144" v="1389" actId="164"/>
          <ac:spMkLst>
            <pc:docMk/>
            <pc:sldMk cId="2375274840" sldId="307"/>
            <ac:spMk id="23" creationId="{FC0B50DD-44EA-8705-2CE3-C334C41EEC33}"/>
          </ac:spMkLst>
        </pc:spChg>
        <pc:spChg chg="mod topLvl">
          <ac:chgData name="Carina Isberg" userId="2a3450a5-3678-442a-9c80-45ad86c2ffe9" providerId="ADAL" clId="{7743F7EF-616E-4E41-A77E-ACE98DE4A8A2}" dt="2025-09-21T15:50:33.144" v="1389" actId="164"/>
          <ac:spMkLst>
            <pc:docMk/>
            <pc:sldMk cId="2375274840" sldId="307"/>
            <ac:spMk id="24" creationId="{E856E4CA-8B9C-4F7F-B908-9602DC63DBB8}"/>
          </ac:spMkLst>
        </pc:spChg>
        <pc:spChg chg="mod topLvl">
          <ac:chgData name="Carina Isberg" userId="2a3450a5-3678-442a-9c80-45ad86c2ffe9" providerId="ADAL" clId="{7743F7EF-616E-4E41-A77E-ACE98DE4A8A2}" dt="2025-09-21T15:50:33.144" v="1389" actId="164"/>
          <ac:spMkLst>
            <pc:docMk/>
            <pc:sldMk cId="2375274840" sldId="307"/>
            <ac:spMk id="25" creationId="{159CEE4A-B3BA-7007-E824-8A2184C219DE}"/>
          </ac:spMkLst>
        </pc:spChg>
        <pc:spChg chg="mod topLvl">
          <ac:chgData name="Carina Isberg" userId="2a3450a5-3678-442a-9c80-45ad86c2ffe9" providerId="ADAL" clId="{7743F7EF-616E-4E41-A77E-ACE98DE4A8A2}" dt="2025-09-21T15:50:33.144" v="1389" actId="164"/>
          <ac:spMkLst>
            <pc:docMk/>
            <pc:sldMk cId="2375274840" sldId="307"/>
            <ac:spMk id="26" creationId="{940A8CC9-FAD6-0B8B-8443-5FAF8618D40D}"/>
          </ac:spMkLst>
        </pc:spChg>
        <pc:spChg chg="mod">
          <ac:chgData name="Carina Isberg" userId="2a3450a5-3678-442a-9c80-45ad86c2ffe9" providerId="ADAL" clId="{7743F7EF-616E-4E41-A77E-ACE98DE4A8A2}" dt="2025-09-21T15:53:11.396" v="1465" actId="1035"/>
          <ac:spMkLst>
            <pc:docMk/>
            <pc:sldMk cId="2375274840" sldId="307"/>
            <ac:spMk id="27" creationId="{1DBB16A0-7460-5998-425A-10B3B78F6E09}"/>
          </ac:spMkLst>
        </pc:spChg>
        <pc:grpChg chg="mod">
          <ac:chgData name="Carina Isberg" userId="2a3450a5-3678-442a-9c80-45ad86c2ffe9" providerId="ADAL" clId="{7743F7EF-616E-4E41-A77E-ACE98DE4A8A2}" dt="2025-09-21T15:53:11.396" v="1465" actId="1035"/>
          <ac:grpSpMkLst>
            <pc:docMk/>
            <pc:sldMk cId="2375274840" sldId="307"/>
            <ac:grpSpMk id="5" creationId="{AD9DD25D-CD94-5D65-396B-E2863924AE71}"/>
          </ac:grpSpMkLst>
        </pc:grpChg>
        <pc:grpChg chg="mod">
          <ac:chgData name="Carina Isberg" userId="2a3450a5-3678-442a-9c80-45ad86c2ffe9" providerId="ADAL" clId="{7743F7EF-616E-4E41-A77E-ACE98DE4A8A2}" dt="2025-09-21T15:53:11.396" v="1465" actId="1035"/>
          <ac:grpSpMkLst>
            <pc:docMk/>
            <pc:sldMk cId="2375274840" sldId="307"/>
            <ac:grpSpMk id="10" creationId="{2F8097AA-D5CD-C90D-4684-32961BBB168F}"/>
          </ac:grpSpMkLst>
        </pc:grpChg>
        <pc:grpChg chg="mod">
          <ac:chgData name="Carina Isberg" userId="2a3450a5-3678-442a-9c80-45ad86c2ffe9" providerId="ADAL" clId="{7743F7EF-616E-4E41-A77E-ACE98DE4A8A2}" dt="2025-09-21T15:53:11.396" v="1465" actId="1035"/>
          <ac:grpSpMkLst>
            <pc:docMk/>
            <pc:sldMk cId="2375274840" sldId="307"/>
            <ac:grpSpMk id="16" creationId="{AD84B09A-0D7F-326B-8812-E4917288E62B}"/>
          </ac:grpSpMkLst>
        </pc:grpChg>
        <pc:grpChg chg="add mod">
          <ac:chgData name="Carina Isberg" userId="2a3450a5-3678-442a-9c80-45ad86c2ffe9" providerId="ADAL" clId="{7743F7EF-616E-4E41-A77E-ACE98DE4A8A2}" dt="2025-09-21T15:53:11.396" v="1465" actId="1035"/>
          <ac:grpSpMkLst>
            <pc:docMk/>
            <pc:sldMk cId="2375274840" sldId="307"/>
            <ac:grpSpMk id="20" creationId="{76C4C356-DE21-81A2-A73A-CCABABC26DC4}"/>
          </ac:grpSpMkLst>
        </pc:grpChg>
        <pc:grpChg chg="del">
          <ac:chgData name="Carina Isberg" userId="2a3450a5-3678-442a-9c80-45ad86c2ffe9" providerId="ADAL" clId="{7743F7EF-616E-4E41-A77E-ACE98DE4A8A2}" dt="2025-09-21T15:49:46.262" v="1386" actId="165"/>
          <ac:grpSpMkLst>
            <pc:docMk/>
            <pc:sldMk cId="2375274840" sldId="307"/>
            <ac:grpSpMk id="22" creationId="{46B84E30-C4C5-529B-12D1-F9B9B75A0F5F}"/>
          </ac:grpSpMkLst>
        </pc:grpChg>
        <pc:extLst>
          <p:ext xmlns:p="http://schemas.openxmlformats.org/presentationml/2006/main" uri="{D6D511B9-2390-475A-947B-AFAB55BFBCF1}">
            <pc226:cmChg xmlns:pc226="http://schemas.microsoft.com/office/powerpoint/2022/06/main/command" chg="mod">
              <pc226:chgData name="Carina Isberg" userId="2a3450a5-3678-442a-9c80-45ad86c2ffe9" providerId="ADAL" clId="{7743F7EF-616E-4E41-A77E-ACE98DE4A8A2}" dt="2025-09-21T15:52:43.104" v="1435" actId="6549"/>
              <pc2:cmMkLst xmlns:pc2="http://schemas.microsoft.com/office/powerpoint/2019/9/main/command">
                <pc:docMk/>
                <pc:sldMk cId="2375274840" sldId="307"/>
                <pc2:cmMk id="{D4F85D29-FDF0-45E3-82F6-0942B07238C8}"/>
              </pc2:cmMkLst>
            </pc226:cmChg>
          </p:ext>
        </pc:extLst>
      </pc:sldChg>
      <pc:sldChg chg="modSp mod">
        <pc:chgData name="Carina Isberg" userId="2a3450a5-3678-442a-9c80-45ad86c2ffe9" providerId="ADAL" clId="{7743F7EF-616E-4E41-A77E-ACE98DE4A8A2}" dt="2025-09-21T15:58:04.983" v="1569" actId="14100"/>
        <pc:sldMkLst>
          <pc:docMk/>
          <pc:sldMk cId="1068278914" sldId="319"/>
        </pc:sldMkLst>
        <pc:spChg chg="mod">
          <ac:chgData name="Carina Isberg" userId="2a3450a5-3678-442a-9c80-45ad86c2ffe9" providerId="ADAL" clId="{7743F7EF-616E-4E41-A77E-ACE98DE4A8A2}" dt="2025-09-21T15:58:04.983" v="1569" actId="14100"/>
          <ac:spMkLst>
            <pc:docMk/>
            <pc:sldMk cId="1068278914" sldId="319"/>
            <ac:spMk id="5" creationId="{9D9B11AC-C095-615B-30FC-83448BCC7854}"/>
          </ac:spMkLst>
        </pc:spChg>
      </pc:sldChg>
      <pc:sldChg chg="modSp mod">
        <pc:chgData name="Carina Isberg" userId="2a3450a5-3678-442a-9c80-45ad86c2ffe9" providerId="ADAL" clId="{7743F7EF-616E-4E41-A77E-ACE98DE4A8A2}" dt="2025-09-21T14:28:09.160" v="150" actId="20577"/>
        <pc:sldMkLst>
          <pc:docMk/>
          <pc:sldMk cId="1220369688" sldId="320"/>
        </pc:sldMkLst>
        <pc:spChg chg="mod">
          <ac:chgData name="Carina Isberg" userId="2a3450a5-3678-442a-9c80-45ad86c2ffe9" providerId="ADAL" clId="{7743F7EF-616E-4E41-A77E-ACE98DE4A8A2}" dt="2025-09-21T14:28:09.160" v="150" actId="20577"/>
          <ac:spMkLst>
            <pc:docMk/>
            <pc:sldMk cId="1220369688" sldId="320"/>
            <ac:spMk id="5" creationId="{0BFDFBDA-B366-2AED-242F-80E30A0D8454}"/>
          </ac:spMkLst>
        </pc:spChg>
      </pc:sldChg>
      <pc:sldChg chg="modSp mod">
        <pc:chgData name="Carina Isberg" userId="2a3450a5-3678-442a-9c80-45ad86c2ffe9" providerId="ADAL" clId="{7743F7EF-616E-4E41-A77E-ACE98DE4A8A2}" dt="2025-09-21T14:49:16.483" v="635" actId="20577"/>
        <pc:sldMkLst>
          <pc:docMk/>
          <pc:sldMk cId="3687343426" sldId="327"/>
        </pc:sldMkLst>
        <pc:spChg chg="mod ord">
          <ac:chgData name="Carina Isberg" userId="2a3450a5-3678-442a-9c80-45ad86c2ffe9" providerId="ADAL" clId="{7743F7EF-616E-4E41-A77E-ACE98DE4A8A2}" dt="2025-09-21T14:49:16.483" v="635" actId="20577"/>
          <ac:spMkLst>
            <pc:docMk/>
            <pc:sldMk cId="3687343426" sldId="327"/>
            <ac:spMk id="3" creationId="{3624516F-291C-E169-67D5-5C53346B7B13}"/>
          </ac:spMkLst>
        </pc:spChg>
      </pc:sldChg>
      <pc:sldChg chg="modSp mod">
        <pc:chgData name="Carina Isberg" userId="2a3450a5-3678-442a-9c80-45ad86c2ffe9" providerId="ADAL" clId="{7743F7EF-616E-4E41-A77E-ACE98DE4A8A2}" dt="2025-09-21T16:00:47.361" v="1669" actId="6549"/>
        <pc:sldMkLst>
          <pc:docMk/>
          <pc:sldMk cId="52411019" sldId="328"/>
        </pc:sldMkLst>
        <pc:spChg chg="mod">
          <ac:chgData name="Carina Isberg" userId="2a3450a5-3678-442a-9c80-45ad86c2ffe9" providerId="ADAL" clId="{7743F7EF-616E-4E41-A77E-ACE98DE4A8A2}" dt="2025-09-21T15:59:21.636" v="1621" actId="6549"/>
          <ac:spMkLst>
            <pc:docMk/>
            <pc:sldMk cId="52411019" sldId="328"/>
            <ac:spMk id="2" creationId="{7DF11EE1-1403-19BF-4784-B0FFB3E91481}"/>
          </ac:spMkLst>
        </pc:spChg>
        <pc:spChg chg="mod">
          <ac:chgData name="Carina Isberg" userId="2a3450a5-3678-442a-9c80-45ad86c2ffe9" providerId="ADAL" clId="{7743F7EF-616E-4E41-A77E-ACE98DE4A8A2}" dt="2025-09-21T16:00:47.361" v="1669" actId="6549"/>
          <ac:spMkLst>
            <pc:docMk/>
            <pc:sldMk cId="52411019" sldId="328"/>
            <ac:spMk id="4" creationId="{84A7BEBA-3D29-0F73-29E1-3A8D8DD82419}"/>
          </ac:spMkLst>
        </pc:spChg>
      </pc:sldChg>
      <pc:sldChg chg="modSp mod">
        <pc:chgData name="Carina Isberg" userId="2a3450a5-3678-442a-9c80-45ad86c2ffe9" providerId="ADAL" clId="{7743F7EF-616E-4E41-A77E-ACE98DE4A8A2}" dt="2025-09-21T15:59:55.704" v="1642" actId="20577"/>
        <pc:sldMkLst>
          <pc:docMk/>
          <pc:sldMk cId="2897576828" sldId="331"/>
        </pc:sldMkLst>
        <pc:spChg chg="mod">
          <ac:chgData name="Carina Isberg" userId="2a3450a5-3678-442a-9c80-45ad86c2ffe9" providerId="ADAL" clId="{7743F7EF-616E-4E41-A77E-ACE98DE4A8A2}" dt="2025-09-21T15:59:55.704" v="1642" actId="20577"/>
          <ac:spMkLst>
            <pc:docMk/>
            <pc:sldMk cId="2897576828" sldId="331"/>
            <ac:spMk id="3" creationId="{F9BD2E5E-893B-0C7E-5287-09F3CB0C4C3E}"/>
          </ac:spMkLst>
        </pc:spChg>
        <pc:graphicFrameChg chg="mod modGraphic">
          <ac:chgData name="Carina Isberg" userId="2a3450a5-3678-442a-9c80-45ad86c2ffe9" providerId="ADAL" clId="{7743F7EF-616E-4E41-A77E-ACE98DE4A8A2}" dt="2025-09-21T15:59:03.735" v="1601" actId="20577"/>
          <ac:graphicFrameMkLst>
            <pc:docMk/>
            <pc:sldMk cId="2897576828" sldId="331"/>
            <ac:graphicFrameMk id="6" creationId="{40B3F48C-E4A2-324B-3A69-D7329B0E9F22}"/>
          </ac:graphicFrameMkLst>
        </pc:graphicFrameChg>
      </pc:sldChg>
      <pc:sldChg chg="modSp mod">
        <pc:chgData name="Carina Isberg" userId="2a3450a5-3678-442a-9c80-45ad86c2ffe9" providerId="ADAL" clId="{7743F7EF-616E-4E41-A77E-ACE98DE4A8A2}" dt="2025-09-21T14:53:24.140" v="703" actId="20577"/>
        <pc:sldMkLst>
          <pc:docMk/>
          <pc:sldMk cId="3813559912" sldId="333"/>
        </pc:sldMkLst>
        <pc:spChg chg="mod">
          <ac:chgData name="Carina Isberg" userId="2a3450a5-3678-442a-9c80-45ad86c2ffe9" providerId="ADAL" clId="{7743F7EF-616E-4E41-A77E-ACE98DE4A8A2}" dt="2025-09-21T14:53:24.140" v="703" actId="20577"/>
          <ac:spMkLst>
            <pc:docMk/>
            <pc:sldMk cId="3813559912" sldId="333"/>
            <ac:spMk id="7" creationId="{4BFD4D2F-56CC-1366-534A-97CDB8890817}"/>
          </ac:spMkLst>
        </pc:spChg>
        <pc:spChg chg="mod">
          <ac:chgData name="Carina Isberg" userId="2a3450a5-3678-442a-9c80-45ad86c2ffe9" providerId="ADAL" clId="{7743F7EF-616E-4E41-A77E-ACE98DE4A8A2}" dt="2025-09-21T14:51:24.458" v="684" actId="20577"/>
          <ac:spMkLst>
            <pc:docMk/>
            <pc:sldMk cId="3813559912" sldId="333"/>
            <ac:spMk id="9" creationId="{79019818-3A34-E12D-9FFC-5FE9869183B4}"/>
          </ac:spMkLst>
        </pc:spChg>
        <pc:spChg chg="mod">
          <ac:chgData name="Carina Isberg" userId="2a3450a5-3678-442a-9c80-45ad86c2ffe9" providerId="ADAL" clId="{7743F7EF-616E-4E41-A77E-ACE98DE4A8A2}" dt="2025-09-21T14:52:46.246" v="694" actId="20577"/>
          <ac:spMkLst>
            <pc:docMk/>
            <pc:sldMk cId="3813559912" sldId="333"/>
            <ac:spMk id="44" creationId="{84679679-2F08-C121-CD53-0C7E7350086F}"/>
          </ac:spMkLst>
        </pc:spChg>
      </pc:sldChg>
      <pc:sldChg chg="modSp mod">
        <pc:chgData name="Carina Isberg" userId="2a3450a5-3678-442a-9c80-45ad86c2ffe9" providerId="ADAL" clId="{7743F7EF-616E-4E41-A77E-ACE98DE4A8A2}" dt="2025-09-21T15:54:06.280" v="1480" actId="14100"/>
        <pc:sldMkLst>
          <pc:docMk/>
          <pc:sldMk cId="3565469805" sldId="334"/>
        </pc:sldMkLst>
        <pc:spChg chg="mod">
          <ac:chgData name="Carina Isberg" userId="2a3450a5-3678-442a-9c80-45ad86c2ffe9" providerId="ADAL" clId="{7743F7EF-616E-4E41-A77E-ACE98DE4A8A2}" dt="2025-09-21T15:54:06.280" v="1480" actId="14100"/>
          <ac:spMkLst>
            <pc:docMk/>
            <pc:sldMk cId="3565469805" sldId="334"/>
            <ac:spMk id="5" creationId="{3B444470-A6E5-85C8-D18B-3B80636F7087}"/>
          </ac:spMkLst>
        </pc:spChg>
      </pc:sldChg>
      <pc:sldChg chg="modSp mod">
        <pc:chgData name="Carina Isberg" userId="2a3450a5-3678-442a-9c80-45ad86c2ffe9" providerId="ADAL" clId="{7743F7EF-616E-4E41-A77E-ACE98DE4A8A2}" dt="2025-09-21T15:06:46.842" v="837" actId="20577"/>
        <pc:sldMkLst>
          <pc:docMk/>
          <pc:sldMk cId="2736418228" sldId="336"/>
        </pc:sldMkLst>
        <pc:spChg chg="mod">
          <ac:chgData name="Carina Isberg" userId="2a3450a5-3678-442a-9c80-45ad86c2ffe9" providerId="ADAL" clId="{7743F7EF-616E-4E41-A77E-ACE98DE4A8A2}" dt="2025-09-21T15:06:46.842" v="837" actId="20577"/>
          <ac:spMkLst>
            <pc:docMk/>
            <pc:sldMk cId="2736418228" sldId="336"/>
            <ac:spMk id="17" creationId="{C2A5DA81-63C4-4A51-BEDA-7D5052CB5907}"/>
          </ac:spMkLst>
        </pc:spChg>
      </pc:sldChg>
      <pc:sldChg chg="modSp mod">
        <pc:chgData name="Carina Isberg" userId="2a3450a5-3678-442a-9c80-45ad86c2ffe9" providerId="ADAL" clId="{7743F7EF-616E-4E41-A77E-ACE98DE4A8A2}" dt="2025-09-21T15:05:21.319" v="836" actId="6549"/>
        <pc:sldMkLst>
          <pc:docMk/>
          <pc:sldMk cId="4195068832" sldId="337"/>
        </pc:sldMkLst>
        <pc:spChg chg="mod">
          <ac:chgData name="Carina Isberg" userId="2a3450a5-3678-442a-9c80-45ad86c2ffe9" providerId="ADAL" clId="{7743F7EF-616E-4E41-A77E-ACE98DE4A8A2}" dt="2025-09-21T15:05:21.319" v="836" actId="6549"/>
          <ac:spMkLst>
            <pc:docMk/>
            <pc:sldMk cId="4195068832" sldId="337"/>
            <ac:spMk id="12" creationId="{85AD484A-1070-5E18-D79C-37B4C5E2D672}"/>
          </ac:spMkLst>
        </pc:spChg>
      </pc:sldChg>
      <pc:sldChg chg="modSp mod">
        <pc:chgData name="Carina Isberg" userId="2a3450a5-3678-442a-9c80-45ad86c2ffe9" providerId="ADAL" clId="{7743F7EF-616E-4E41-A77E-ACE98DE4A8A2}" dt="2025-09-21T15:54:16.907" v="1482" actId="14100"/>
        <pc:sldMkLst>
          <pc:docMk/>
          <pc:sldMk cId="959408532" sldId="338"/>
        </pc:sldMkLst>
        <pc:spChg chg="mod">
          <ac:chgData name="Carina Isberg" userId="2a3450a5-3678-442a-9c80-45ad86c2ffe9" providerId="ADAL" clId="{7743F7EF-616E-4E41-A77E-ACE98DE4A8A2}" dt="2025-09-21T15:54:16.907" v="1482" actId="14100"/>
          <ac:spMkLst>
            <pc:docMk/>
            <pc:sldMk cId="959408532" sldId="338"/>
            <ac:spMk id="5" creationId="{01A68E71-A25D-2833-737C-9C731D63D98E}"/>
          </ac:spMkLst>
        </pc:spChg>
      </pc:sldChg>
      <pc:sldChg chg="modSp mod">
        <pc:chgData name="Carina Isberg" userId="2a3450a5-3678-442a-9c80-45ad86c2ffe9" providerId="ADAL" clId="{7743F7EF-616E-4E41-A77E-ACE98DE4A8A2}" dt="2025-09-21T15:12:22.127" v="919" actId="20577"/>
        <pc:sldMkLst>
          <pc:docMk/>
          <pc:sldMk cId="1574838684" sldId="339"/>
        </pc:sldMkLst>
        <pc:spChg chg="mod">
          <ac:chgData name="Carina Isberg" userId="2a3450a5-3678-442a-9c80-45ad86c2ffe9" providerId="ADAL" clId="{7743F7EF-616E-4E41-A77E-ACE98DE4A8A2}" dt="2025-09-21T15:12:22.127" v="919" actId="20577"/>
          <ac:spMkLst>
            <pc:docMk/>
            <pc:sldMk cId="1574838684" sldId="339"/>
            <ac:spMk id="7" creationId="{8A7A5ABB-921E-A6C7-5717-66490B598F39}"/>
          </ac:spMkLst>
        </pc:spChg>
        <pc:spChg chg="mod">
          <ac:chgData name="Carina Isberg" userId="2a3450a5-3678-442a-9c80-45ad86c2ffe9" providerId="ADAL" clId="{7743F7EF-616E-4E41-A77E-ACE98DE4A8A2}" dt="2025-09-21T15:10:53.969" v="918" actId="20577"/>
          <ac:spMkLst>
            <pc:docMk/>
            <pc:sldMk cId="1574838684" sldId="339"/>
            <ac:spMk id="32" creationId="{9B55ADEA-F816-A38E-6577-ADCB1FF6CC3D}"/>
          </ac:spMkLst>
        </pc:spChg>
      </pc:sldChg>
      <pc:sldChg chg="modSp">
        <pc:chgData name="Carina Isberg" userId="2a3450a5-3678-442a-9c80-45ad86c2ffe9" providerId="ADAL" clId="{7743F7EF-616E-4E41-A77E-ACE98DE4A8A2}" dt="2025-09-21T15:15:22.300" v="943" actId="20577"/>
        <pc:sldMkLst>
          <pc:docMk/>
          <pc:sldMk cId="1589664219" sldId="340"/>
        </pc:sldMkLst>
        <pc:spChg chg="mod">
          <ac:chgData name="Carina Isberg" userId="2a3450a5-3678-442a-9c80-45ad86c2ffe9" providerId="ADAL" clId="{7743F7EF-616E-4E41-A77E-ACE98DE4A8A2}" dt="2025-09-21T15:14:08.626" v="932" actId="20577"/>
          <ac:spMkLst>
            <pc:docMk/>
            <pc:sldMk cId="1589664219" sldId="340"/>
            <ac:spMk id="8" creationId="{803257E1-E666-FBD9-3EFD-825681E6F09A}"/>
          </ac:spMkLst>
        </pc:spChg>
        <pc:spChg chg="mod">
          <ac:chgData name="Carina Isberg" userId="2a3450a5-3678-442a-9c80-45ad86c2ffe9" providerId="ADAL" clId="{7743F7EF-616E-4E41-A77E-ACE98DE4A8A2}" dt="2025-09-21T15:15:22.300" v="943" actId="20577"/>
          <ac:spMkLst>
            <pc:docMk/>
            <pc:sldMk cId="1589664219" sldId="340"/>
            <ac:spMk id="9" creationId="{10DE4F37-D7C7-016F-4A7B-865CDCED375D}"/>
          </ac:spMkLst>
        </pc:spChg>
      </pc:sldChg>
      <pc:sldChg chg="modSp mod">
        <pc:chgData name="Carina Isberg" userId="2a3450a5-3678-442a-9c80-45ad86c2ffe9" providerId="ADAL" clId="{7743F7EF-616E-4E41-A77E-ACE98DE4A8A2}" dt="2025-09-21T15:24:09.547" v="1131" actId="6549"/>
        <pc:sldMkLst>
          <pc:docMk/>
          <pc:sldMk cId="1092785342" sldId="341"/>
        </pc:sldMkLst>
        <pc:spChg chg="mod">
          <ac:chgData name="Carina Isberg" userId="2a3450a5-3678-442a-9c80-45ad86c2ffe9" providerId="ADAL" clId="{7743F7EF-616E-4E41-A77E-ACE98DE4A8A2}" dt="2025-09-21T15:19:52.081" v="1115" actId="20577"/>
          <ac:spMkLst>
            <pc:docMk/>
            <pc:sldMk cId="1092785342" sldId="341"/>
            <ac:spMk id="8" creationId="{4EAC2D6C-80FC-2F0C-D7AB-591D89C5ACDA}"/>
          </ac:spMkLst>
        </pc:spChg>
        <pc:spChg chg="mod">
          <ac:chgData name="Carina Isberg" userId="2a3450a5-3678-442a-9c80-45ad86c2ffe9" providerId="ADAL" clId="{7743F7EF-616E-4E41-A77E-ACE98DE4A8A2}" dt="2025-09-21T15:24:09.547" v="1131" actId="6549"/>
          <ac:spMkLst>
            <pc:docMk/>
            <pc:sldMk cId="1092785342" sldId="341"/>
            <ac:spMk id="9" creationId="{EDE1816B-465A-1D27-3A48-55B0D8D4FCD2}"/>
          </ac:spMkLst>
        </pc:spChg>
        <pc:spChg chg="mod">
          <ac:chgData name="Carina Isberg" userId="2a3450a5-3678-442a-9c80-45ad86c2ffe9" providerId="ADAL" clId="{7743F7EF-616E-4E41-A77E-ACE98DE4A8A2}" dt="2025-09-21T15:20:33.050" v="1125" actId="20577"/>
          <ac:spMkLst>
            <pc:docMk/>
            <pc:sldMk cId="1092785342" sldId="341"/>
            <ac:spMk id="32" creationId="{A412834B-37E1-4D77-B081-112BD0FAC584}"/>
          </ac:spMkLst>
        </pc:spChg>
      </pc:sldChg>
      <pc:sldChg chg="modSp">
        <pc:chgData name="Carina Isberg" userId="2a3450a5-3678-442a-9c80-45ad86c2ffe9" providerId="ADAL" clId="{7743F7EF-616E-4E41-A77E-ACE98DE4A8A2}" dt="2025-09-21T15:54:29.186" v="1483"/>
        <pc:sldMkLst>
          <pc:docMk/>
          <pc:sldMk cId="3259203359" sldId="342"/>
        </pc:sldMkLst>
        <pc:spChg chg="mod">
          <ac:chgData name="Carina Isberg" userId="2a3450a5-3678-442a-9c80-45ad86c2ffe9" providerId="ADAL" clId="{7743F7EF-616E-4E41-A77E-ACE98DE4A8A2}" dt="2025-09-21T15:54:29.186" v="1483"/>
          <ac:spMkLst>
            <pc:docMk/>
            <pc:sldMk cId="3259203359" sldId="342"/>
            <ac:spMk id="5" creationId="{C3719341-4776-71C2-25B7-17EE84AB7A91}"/>
          </ac:spMkLst>
        </pc:spChg>
      </pc:sldChg>
      <pc:sldChg chg="modSp mod">
        <pc:chgData name="Carina Isberg" userId="2a3450a5-3678-442a-9c80-45ad86c2ffe9" providerId="ADAL" clId="{7743F7EF-616E-4E41-A77E-ACE98DE4A8A2}" dt="2025-09-21T15:39:56.770" v="1250" actId="20577"/>
        <pc:sldMkLst>
          <pc:docMk/>
          <pc:sldMk cId="751585167" sldId="343"/>
        </pc:sldMkLst>
        <pc:spChg chg="mod">
          <ac:chgData name="Carina Isberg" userId="2a3450a5-3678-442a-9c80-45ad86c2ffe9" providerId="ADAL" clId="{7743F7EF-616E-4E41-A77E-ACE98DE4A8A2}" dt="2025-09-21T15:34:08.232" v="1194" actId="20577"/>
          <ac:spMkLst>
            <pc:docMk/>
            <pc:sldMk cId="751585167" sldId="343"/>
            <ac:spMk id="9" creationId="{D2D3BF8B-0F5F-7945-0AF1-756B539D5B9B}"/>
          </ac:spMkLst>
        </pc:spChg>
        <pc:spChg chg="mod">
          <ac:chgData name="Carina Isberg" userId="2a3450a5-3678-442a-9c80-45ad86c2ffe9" providerId="ADAL" clId="{7743F7EF-616E-4E41-A77E-ACE98DE4A8A2}" dt="2025-09-21T15:37:12.770" v="1218" actId="20577"/>
          <ac:spMkLst>
            <pc:docMk/>
            <pc:sldMk cId="751585167" sldId="343"/>
            <ac:spMk id="17" creationId="{8FA880FD-5F9D-69DB-2D9C-82F9FC4E5ECB}"/>
          </ac:spMkLst>
        </pc:spChg>
        <pc:spChg chg="mod">
          <ac:chgData name="Carina Isberg" userId="2a3450a5-3678-442a-9c80-45ad86c2ffe9" providerId="ADAL" clId="{7743F7EF-616E-4E41-A77E-ACE98DE4A8A2}" dt="2025-09-21T15:39:56.770" v="1250" actId="20577"/>
          <ac:spMkLst>
            <pc:docMk/>
            <pc:sldMk cId="751585167" sldId="343"/>
            <ac:spMk id="42" creationId="{A82C259F-78C9-45E6-837E-B967F30315A7}"/>
          </ac:spMkLst>
        </pc:spChg>
      </pc:sldChg>
      <pc:sldChg chg="modSp mod">
        <pc:chgData name="Carina Isberg" userId="2a3450a5-3678-442a-9c80-45ad86c2ffe9" providerId="ADAL" clId="{7743F7EF-616E-4E41-A77E-ACE98DE4A8A2}" dt="2025-09-21T15:43:14.905" v="1314" actId="20577"/>
        <pc:sldMkLst>
          <pc:docMk/>
          <pc:sldMk cId="3330855007" sldId="345"/>
        </pc:sldMkLst>
        <pc:spChg chg="mod">
          <ac:chgData name="Carina Isberg" userId="2a3450a5-3678-442a-9c80-45ad86c2ffe9" providerId="ADAL" clId="{7743F7EF-616E-4E41-A77E-ACE98DE4A8A2}" dt="2025-09-21T15:43:14.905" v="1314" actId="20577"/>
          <ac:spMkLst>
            <pc:docMk/>
            <pc:sldMk cId="3330855007" sldId="345"/>
            <ac:spMk id="5" creationId="{E13240E4-1BB8-6263-BD7A-BE6E0CE3CE43}"/>
          </ac:spMkLst>
        </pc:spChg>
      </pc:sldChg>
      <pc:sldChg chg="modSp mod">
        <pc:chgData name="Carina Isberg" userId="2a3450a5-3678-442a-9c80-45ad86c2ffe9" providerId="ADAL" clId="{7743F7EF-616E-4E41-A77E-ACE98DE4A8A2}" dt="2025-09-21T15:44:58.080" v="1316" actId="20577"/>
        <pc:sldMkLst>
          <pc:docMk/>
          <pc:sldMk cId="230877730" sldId="346"/>
        </pc:sldMkLst>
        <pc:spChg chg="mod">
          <ac:chgData name="Carina Isberg" userId="2a3450a5-3678-442a-9c80-45ad86c2ffe9" providerId="ADAL" clId="{7743F7EF-616E-4E41-A77E-ACE98DE4A8A2}" dt="2025-09-21T15:44:58.080" v="1316" actId="20577"/>
          <ac:spMkLst>
            <pc:docMk/>
            <pc:sldMk cId="230877730" sldId="346"/>
            <ac:spMk id="8" creationId="{B7433C0C-1B69-1FB6-58D1-6450261B1239}"/>
          </ac:spMkLst>
        </pc:spChg>
      </pc:sldChg>
      <pc:sldChg chg="modSp mod">
        <pc:chgData name="Carina Isberg" userId="2a3450a5-3678-442a-9c80-45ad86c2ffe9" providerId="ADAL" clId="{7743F7EF-616E-4E41-A77E-ACE98DE4A8A2}" dt="2025-09-21T14:57:58.094" v="826" actId="20577"/>
        <pc:sldMkLst>
          <pc:docMk/>
          <pc:sldMk cId="840020591" sldId="350"/>
        </pc:sldMkLst>
        <pc:spChg chg="mod">
          <ac:chgData name="Carina Isberg" userId="2a3450a5-3678-442a-9c80-45ad86c2ffe9" providerId="ADAL" clId="{7743F7EF-616E-4E41-A77E-ACE98DE4A8A2}" dt="2025-09-21T14:57:58.094" v="826" actId="20577"/>
          <ac:spMkLst>
            <pc:docMk/>
            <pc:sldMk cId="840020591" sldId="350"/>
            <ac:spMk id="3" creationId="{EC36FD93-0E7E-E1A1-23C1-E1B30798F91B}"/>
          </ac:spMkLst>
        </pc:spChg>
      </pc:sldChg>
      <pc:sldChg chg="modSp mod">
        <pc:chgData name="Carina Isberg" userId="2a3450a5-3678-442a-9c80-45ad86c2ffe9" providerId="ADAL" clId="{7743F7EF-616E-4E41-A77E-ACE98DE4A8A2}" dt="2025-09-21T15:18:59.253" v="1085" actId="6549"/>
        <pc:sldMkLst>
          <pc:docMk/>
          <pc:sldMk cId="3830196166" sldId="352"/>
        </pc:sldMkLst>
        <pc:spChg chg="mod">
          <ac:chgData name="Carina Isberg" userId="2a3450a5-3678-442a-9c80-45ad86c2ffe9" providerId="ADAL" clId="{7743F7EF-616E-4E41-A77E-ACE98DE4A8A2}" dt="2025-09-21T15:18:59.253" v="1085" actId="6549"/>
          <ac:spMkLst>
            <pc:docMk/>
            <pc:sldMk cId="3830196166" sldId="352"/>
            <ac:spMk id="4" creationId="{2E79F14A-EA28-9528-2253-A5DF81B76F89}"/>
          </ac:spMkLst>
        </pc:spChg>
        <pc:spChg chg="mod">
          <ac:chgData name="Carina Isberg" userId="2a3450a5-3678-442a-9c80-45ad86c2ffe9" providerId="ADAL" clId="{7743F7EF-616E-4E41-A77E-ACE98DE4A8A2}" dt="2025-09-21T15:16:50.952" v="954" actId="20577"/>
          <ac:spMkLst>
            <pc:docMk/>
            <pc:sldMk cId="3830196166" sldId="352"/>
            <ac:spMk id="10" creationId="{60D507E0-916E-D742-A3F4-5A60E67CA136}"/>
          </ac:spMkLst>
        </pc:spChg>
      </pc:sldChg>
      <pc:sldChg chg="modSp">
        <pc:chgData name="Carina Isberg" userId="2a3450a5-3678-442a-9c80-45ad86c2ffe9" providerId="ADAL" clId="{7743F7EF-616E-4E41-A77E-ACE98DE4A8A2}" dt="2025-09-21T15:29:03.607" v="1167" actId="6549"/>
        <pc:sldMkLst>
          <pc:docMk/>
          <pc:sldMk cId="1241021788" sldId="353"/>
        </pc:sldMkLst>
        <pc:spChg chg="mod">
          <ac:chgData name="Carina Isberg" userId="2a3450a5-3678-442a-9c80-45ad86c2ffe9" providerId="ADAL" clId="{7743F7EF-616E-4E41-A77E-ACE98DE4A8A2}" dt="2025-09-21T15:29:03.607" v="1167" actId="6549"/>
          <ac:spMkLst>
            <pc:docMk/>
            <pc:sldMk cId="1241021788" sldId="353"/>
            <ac:spMk id="4" creationId="{57784147-3B86-47E1-66C9-AE5F7AB900D0}"/>
          </ac:spMkLst>
        </pc:spChg>
      </pc:sldChg>
      <pc:sldChg chg="modSp mod">
        <pc:chgData name="Carina Isberg" userId="2a3450a5-3678-442a-9c80-45ad86c2ffe9" providerId="ADAL" clId="{7743F7EF-616E-4E41-A77E-ACE98DE4A8A2}" dt="2025-09-21T15:46:27.420" v="1326" actId="20577"/>
        <pc:sldMkLst>
          <pc:docMk/>
          <pc:sldMk cId="351793021" sldId="354"/>
        </pc:sldMkLst>
        <pc:spChg chg="mod">
          <ac:chgData name="Carina Isberg" userId="2a3450a5-3678-442a-9c80-45ad86c2ffe9" providerId="ADAL" clId="{7743F7EF-616E-4E41-A77E-ACE98DE4A8A2}" dt="2025-09-21T15:46:27.420" v="1326" actId="20577"/>
          <ac:spMkLst>
            <pc:docMk/>
            <pc:sldMk cId="351793021" sldId="354"/>
            <ac:spMk id="7" creationId="{30FACC51-0DD0-613E-51C3-C7E9D379A361}"/>
          </ac:spMkLst>
        </pc:spChg>
      </pc:sldChg>
      <pc:sldChg chg="modSp mod">
        <pc:chgData name="Carina Isberg" userId="2a3450a5-3678-442a-9c80-45ad86c2ffe9" providerId="ADAL" clId="{7743F7EF-616E-4E41-A77E-ACE98DE4A8A2}" dt="2025-09-21T15:33:38.369" v="1189"/>
        <pc:sldMkLst>
          <pc:docMk/>
          <pc:sldMk cId="3816782109" sldId="356"/>
        </pc:sldMkLst>
        <pc:spChg chg="mod">
          <ac:chgData name="Carina Isberg" userId="2a3450a5-3678-442a-9c80-45ad86c2ffe9" providerId="ADAL" clId="{7743F7EF-616E-4E41-A77E-ACE98DE4A8A2}" dt="2025-09-21T15:30:53.415" v="1169"/>
          <ac:spMkLst>
            <pc:docMk/>
            <pc:sldMk cId="3816782109" sldId="356"/>
            <ac:spMk id="11" creationId="{6E7DDF30-A83F-F4F8-8045-0C3F8426EF44}"/>
          </ac:spMkLst>
        </pc:spChg>
        <pc:spChg chg="mod">
          <ac:chgData name="Carina Isberg" userId="2a3450a5-3678-442a-9c80-45ad86c2ffe9" providerId="ADAL" clId="{7743F7EF-616E-4E41-A77E-ACE98DE4A8A2}" dt="2025-09-21T15:31:46.367" v="1174" actId="6549"/>
          <ac:spMkLst>
            <pc:docMk/>
            <pc:sldMk cId="3816782109" sldId="356"/>
            <ac:spMk id="40" creationId="{D0B8B778-172F-463B-6FDA-272A159F9C9F}"/>
          </ac:spMkLst>
        </pc:spChg>
        <pc:spChg chg="mod">
          <ac:chgData name="Carina Isberg" userId="2a3450a5-3678-442a-9c80-45ad86c2ffe9" providerId="ADAL" clId="{7743F7EF-616E-4E41-A77E-ACE98DE4A8A2}" dt="2025-09-21T15:33:38.369" v="1189"/>
          <ac:spMkLst>
            <pc:docMk/>
            <pc:sldMk cId="3816782109" sldId="356"/>
            <ac:spMk id="42" creationId="{2702F810-636E-71A8-5745-5A87F773FFCF}"/>
          </ac:spMkLst>
        </pc:spChg>
      </pc:sldChg>
      <pc:sldChg chg="modSp mod">
        <pc:chgData name="Carina Isberg" userId="2a3450a5-3678-442a-9c80-45ad86c2ffe9" providerId="ADAL" clId="{7743F7EF-616E-4E41-A77E-ACE98DE4A8A2}" dt="2025-09-21T15:40:12.233" v="1253" actId="1035"/>
        <pc:sldMkLst>
          <pc:docMk/>
          <pc:sldMk cId="4012994621" sldId="357"/>
        </pc:sldMkLst>
        <pc:spChg chg="mod">
          <ac:chgData name="Carina Isberg" userId="2a3450a5-3678-442a-9c80-45ad86c2ffe9" providerId="ADAL" clId="{7743F7EF-616E-4E41-A77E-ACE98DE4A8A2}" dt="2025-09-21T15:40:12.233" v="1253" actId="1035"/>
          <ac:spMkLst>
            <pc:docMk/>
            <pc:sldMk cId="4012994621" sldId="357"/>
            <ac:spMk id="6" creationId="{99AF29F8-84C5-4E11-E663-E19AC01ECE76}"/>
          </ac:spMkLst>
        </pc:spChg>
      </pc:sldChg>
    </pc:docChg>
  </pc:docChgLst>
  <pc:docChgLst>
    <pc:chgData name="Ursula Choroba" userId="S::uschi@womenintechalliance.com::a39a1ed5-d243-4f6c-a20e-e6be56484d7b" providerId="AD" clId="Web-{646AC926-4BA4-4ECB-BE92-A8A96B7BEB26}"/>
    <pc:docChg chg="modSld">
      <pc:chgData name="Ursula Choroba" userId="S::uschi@womenintechalliance.com::a39a1ed5-d243-4f6c-a20e-e6be56484d7b" providerId="AD" clId="Web-{646AC926-4BA4-4ECB-BE92-A8A96B7BEB26}" dt="2025-09-15T16:03:03.607" v="88"/>
      <pc:docMkLst>
        <pc:docMk/>
      </pc:docMkLst>
      <pc:sldChg chg="modSp">
        <pc:chgData name="Ursula Choroba" userId="S::uschi@womenintechalliance.com::a39a1ed5-d243-4f6c-a20e-e6be56484d7b" providerId="AD" clId="Web-{646AC926-4BA4-4ECB-BE92-A8A96B7BEB26}" dt="2025-09-15T15:18:53.896" v="85" actId="1076"/>
        <pc:sldMkLst>
          <pc:docMk/>
          <pc:sldMk cId="2754769628" sldId="303"/>
        </pc:sldMkLst>
        <pc:spChg chg="mod">
          <ac:chgData name="Ursula Choroba" userId="S::uschi@womenintechalliance.com::a39a1ed5-d243-4f6c-a20e-e6be56484d7b" providerId="AD" clId="Web-{646AC926-4BA4-4ECB-BE92-A8A96B7BEB26}" dt="2025-09-15T15:01:41.741" v="15" actId="20577"/>
          <ac:spMkLst>
            <pc:docMk/>
            <pc:sldMk cId="2754769628" sldId="303"/>
            <ac:spMk id="3" creationId="{B69A91E7-B505-C582-844A-7252BBD81619}"/>
          </ac:spMkLst>
        </pc:spChg>
        <pc:spChg chg="mod">
          <ac:chgData name="Ursula Choroba" userId="S::uschi@womenintechalliance.com::a39a1ed5-d243-4f6c-a20e-e6be56484d7b" providerId="AD" clId="Web-{646AC926-4BA4-4ECB-BE92-A8A96B7BEB26}" dt="2025-09-15T15:18:53.896" v="85" actId="1076"/>
          <ac:spMkLst>
            <pc:docMk/>
            <pc:sldMk cId="2754769628" sldId="303"/>
            <ac:spMk id="4" creationId="{50F92904-F0A4-59E8-C547-1E8C9A1EF603}"/>
          </ac:spMkLst>
        </pc:spChg>
      </pc:sldChg>
      <pc:sldChg chg="modSp">
        <pc:chgData name="Ursula Choroba" userId="S::uschi@womenintechalliance.com::a39a1ed5-d243-4f6c-a20e-e6be56484d7b" providerId="AD" clId="Web-{646AC926-4BA4-4ECB-BE92-A8A96B7BEB26}" dt="2025-09-15T15:03:24.803" v="18" actId="20577"/>
        <pc:sldMkLst>
          <pc:docMk/>
          <pc:sldMk cId="1068278914" sldId="319"/>
        </pc:sldMkLst>
        <pc:spChg chg="mod">
          <ac:chgData name="Ursula Choroba" userId="S::uschi@womenintechalliance.com::a39a1ed5-d243-4f6c-a20e-e6be56484d7b" providerId="AD" clId="Web-{646AC926-4BA4-4ECB-BE92-A8A96B7BEB26}" dt="2025-09-15T15:03:24.803" v="18" actId="20577"/>
          <ac:spMkLst>
            <pc:docMk/>
            <pc:sldMk cId="1068278914" sldId="319"/>
            <ac:spMk id="5" creationId="{9D9B11AC-C095-615B-30FC-83448BCC7854}"/>
          </ac:spMkLst>
        </pc:spChg>
      </pc:sldChg>
      <pc:sldChg chg="addSp delSp modSp">
        <pc:chgData name="Ursula Choroba" userId="S::uschi@womenintechalliance.com::a39a1ed5-d243-4f6c-a20e-e6be56484d7b" providerId="AD" clId="Web-{646AC926-4BA4-4ECB-BE92-A8A96B7BEB26}" dt="2025-09-15T15:17:07.005" v="73"/>
        <pc:sldMkLst>
          <pc:docMk/>
          <pc:sldMk cId="2897576828" sldId="331"/>
        </pc:sldMkLst>
        <pc:spChg chg="add mod">
          <ac:chgData name="Ursula Choroba" userId="S::uschi@womenintechalliance.com::a39a1ed5-d243-4f6c-a20e-e6be56484d7b" providerId="AD" clId="Web-{646AC926-4BA4-4ECB-BE92-A8A96B7BEB26}" dt="2025-09-15T15:16:48.724" v="71" actId="20577"/>
          <ac:spMkLst>
            <pc:docMk/>
            <pc:sldMk cId="2897576828" sldId="331"/>
            <ac:spMk id="8" creationId="{4CCB0B0B-7202-CC70-0A52-3F60E0FD79CB}"/>
          </ac:spMkLst>
        </pc:spChg>
        <pc:graphicFrameChg chg="mod modGraphic">
          <ac:chgData name="Ursula Choroba" userId="S::uschi@womenintechalliance.com::a39a1ed5-d243-4f6c-a20e-e6be56484d7b" providerId="AD" clId="Web-{646AC926-4BA4-4ECB-BE92-A8A96B7BEB26}" dt="2025-09-15T15:14:45.333" v="57"/>
          <ac:graphicFrameMkLst>
            <pc:docMk/>
            <pc:sldMk cId="2897576828" sldId="331"/>
            <ac:graphicFrameMk id="6" creationId="{40B3F48C-E4A2-324B-3A69-D7329B0E9F22}"/>
          </ac:graphicFrameMkLst>
        </pc:graphicFrameChg>
      </pc:sldChg>
      <pc:sldChg chg="modSp">
        <pc:chgData name="Ursula Choroba" userId="S::uschi@womenintechalliance.com::a39a1ed5-d243-4f6c-a20e-e6be56484d7b" providerId="AD" clId="Web-{646AC926-4BA4-4ECB-BE92-A8A96B7BEB26}" dt="2025-09-15T15:17:58.411" v="84" actId="20577"/>
        <pc:sldMkLst>
          <pc:docMk/>
          <pc:sldMk cId="3813559912" sldId="333"/>
        </pc:sldMkLst>
        <pc:spChg chg="mod">
          <ac:chgData name="Ursula Choroba" userId="S::uschi@womenintechalliance.com::a39a1ed5-d243-4f6c-a20e-e6be56484d7b" providerId="AD" clId="Web-{646AC926-4BA4-4ECB-BE92-A8A96B7BEB26}" dt="2025-09-15T15:17:58.411" v="84" actId="20577"/>
          <ac:spMkLst>
            <pc:docMk/>
            <pc:sldMk cId="3813559912" sldId="333"/>
            <ac:spMk id="2" creationId="{51B83B47-2C41-8994-EC0A-3A91BB2A0320}"/>
          </ac:spMkLst>
        </pc:spChg>
      </pc:sldChg>
      <pc:sldChg chg="modSp">
        <pc:chgData name="Ursula Choroba" userId="S::uschi@womenintechalliance.com::a39a1ed5-d243-4f6c-a20e-e6be56484d7b" providerId="AD" clId="Web-{646AC926-4BA4-4ECB-BE92-A8A96B7BEB26}" dt="2025-09-15T15:03:29.350" v="19" actId="20577"/>
        <pc:sldMkLst>
          <pc:docMk/>
          <pc:sldMk cId="3565469805" sldId="334"/>
        </pc:sldMkLst>
        <pc:spChg chg="mod">
          <ac:chgData name="Ursula Choroba" userId="S::uschi@womenintechalliance.com::a39a1ed5-d243-4f6c-a20e-e6be56484d7b" providerId="AD" clId="Web-{646AC926-4BA4-4ECB-BE92-A8A96B7BEB26}" dt="2025-09-15T15:03:29.350" v="19" actId="20577"/>
          <ac:spMkLst>
            <pc:docMk/>
            <pc:sldMk cId="3565469805" sldId="334"/>
            <ac:spMk id="5" creationId="{3B444470-A6E5-85C8-D18B-3B80636F7087}"/>
          </ac:spMkLst>
        </pc:spChg>
      </pc:sldChg>
      <pc:sldChg chg="modSp">
        <pc:chgData name="Ursula Choroba" userId="S::uschi@womenintechalliance.com::a39a1ed5-d243-4f6c-a20e-e6be56484d7b" providerId="AD" clId="Web-{646AC926-4BA4-4ECB-BE92-A8A96B7BEB26}" dt="2025-09-15T15:03:38.678" v="23" actId="20577"/>
        <pc:sldMkLst>
          <pc:docMk/>
          <pc:sldMk cId="959408532" sldId="338"/>
        </pc:sldMkLst>
        <pc:spChg chg="mod">
          <ac:chgData name="Ursula Choroba" userId="S::uschi@womenintechalliance.com::a39a1ed5-d243-4f6c-a20e-e6be56484d7b" providerId="AD" clId="Web-{646AC926-4BA4-4ECB-BE92-A8A96B7BEB26}" dt="2025-09-15T15:03:38.678" v="23" actId="20577"/>
          <ac:spMkLst>
            <pc:docMk/>
            <pc:sldMk cId="959408532" sldId="338"/>
            <ac:spMk id="5" creationId="{01A68E71-A25D-2833-737C-9C731D63D98E}"/>
          </ac:spMkLst>
        </pc:spChg>
      </pc:sldChg>
      <pc:sldChg chg="modSp">
        <pc:chgData name="Ursula Choroba" userId="S::uschi@womenintechalliance.com::a39a1ed5-d243-4f6c-a20e-e6be56484d7b" providerId="AD" clId="Web-{646AC926-4BA4-4ECB-BE92-A8A96B7BEB26}" dt="2025-09-15T15:04:47.960" v="25" actId="20577"/>
        <pc:sldMkLst>
          <pc:docMk/>
          <pc:sldMk cId="3259203359" sldId="342"/>
        </pc:sldMkLst>
        <pc:spChg chg="mod">
          <ac:chgData name="Ursula Choroba" userId="S::uschi@womenintechalliance.com::a39a1ed5-d243-4f6c-a20e-e6be56484d7b" providerId="AD" clId="Web-{646AC926-4BA4-4ECB-BE92-A8A96B7BEB26}" dt="2025-09-15T15:04:47.960" v="25" actId="20577"/>
          <ac:spMkLst>
            <pc:docMk/>
            <pc:sldMk cId="3259203359" sldId="342"/>
            <ac:spMk id="5" creationId="{C3719341-4776-71C2-25B7-17EE84AB7A91}"/>
          </ac:spMkLst>
        </pc:spChg>
      </pc:sldChg>
      <pc:sldChg chg="addSp delSp modSp">
        <pc:chgData name="Ursula Choroba" userId="S::uschi@womenintechalliance.com::a39a1ed5-d243-4f6c-a20e-e6be56484d7b" providerId="AD" clId="Web-{646AC926-4BA4-4ECB-BE92-A8A96B7BEB26}" dt="2025-09-15T16:03:03.607" v="88"/>
        <pc:sldMkLst>
          <pc:docMk/>
          <pc:sldMk cId="3330855007" sldId="345"/>
        </pc:sldMkLst>
      </pc:sldChg>
      <pc:sldChg chg="modSp">
        <pc:chgData name="Ursula Choroba" userId="S::uschi@womenintechalliance.com::a39a1ed5-d243-4f6c-a20e-e6be56484d7b" providerId="AD" clId="Web-{646AC926-4BA4-4ECB-BE92-A8A96B7BEB26}" dt="2025-09-15T15:05:12.694" v="28" actId="20577"/>
        <pc:sldMkLst>
          <pc:docMk/>
          <pc:sldMk cId="163154563" sldId="349"/>
        </pc:sldMkLst>
        <pc:spChg chg="mod">
          <ac:chgData name="Ursula Choroba" userId="S::uschi@womenintechalliance.com::a39a1ed5-d243-4f6c-a20e-e6be56484d7b" providerId="AD" clId="Web-{646AC926-4BA4-4ECB-BE92-A8A96B7BEB26}" dt="2025-09-15T15:05:12.694" v="28" actId="20577"/>
          <ac:spMkLst>
            <pc:docMk/>
            <pc:sldMk cId="163154563" sldId="349"/>
            <ac:spMk id="2" creationId="{5D170BCC-4181-8BB6-B85E-A32591FCBD46}"/>
          </ac:spMkLst>
        </pc:spChg>
      </pc:sldChg>
    </pc:docChg>
  </pc:docChgLst>
  <pc:docChgLst>
    <pc:chgData name="Nikolina Zervou" userId="S::nzervou_ied.eu#ext#@enspunlpt.onmicrosoft.com::c6c1b477-1007-47f9-86e6-5960f676d31b" providerId="AD" clId="Web-{A28A567E-B729-47A5-44EB-A9BABB92DBBC}"/>
    <pc:docChg chg="mod">
      <pc:chgData name="Nikolina Zervou" userId="S::nzervou_ied.eu#ext#@enspunlpt.onmicrosoft.com::c6c1b477-1007-47f9-86e6-5960f676d31b" providerId="AD" clId="Web-{A28A567E-B729-47A5-44EB-A9BABB92DBBC}" dt="2025-08-28T13:05:50.640" v="0"/>
      <pc:docMkLst>
        <pc:docMk/>
      </pc:docMkLst>
    </pc:docChg>
  </pc:docChgLst>
  <pc:docChgLst>
    <pc:chgData name="pinelopi@when.org.gr" userId="S::pinelopi_when.org.gr#ext#@enspunlpt.onmicrosoft.com::aaaf8eb5-e05b-4f25-9bc5-7529f72f15cc" providerId="AD" clId="Web-{B164AC5F-EBFF-C89B-0CF9-7870EE233FDD}"/>
    <pc:docChg chg="mod">
      <pc:chgData name="pinelopi@when.org.gr" userId="S::pinelopi_when.org.gr#ext#@enspunlpt.onmicrosoft.com::aaaf8eb5-e05b-4f25-9bc5-7529f72f15cc" providerId="AD" clId="Web-{B164AC5F-EBFF-C89B-0CF9-7870EE233FDD}" dt="2025-08-28T10:49:33.333" v="0"/>
      <pc:docMkLst>
        <pc:docMk/>
      </pc:docMkLst>
    </pc:docChg>
  </pc:docChgLst>
</pc:chgInfo>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189E926-4011-4C33-8023-9944F1E2AC2A}" type="doc">
      <dgm:prSet loTypeId="urn:microsoft.com/office/officeart/2005/8/layout/hierarchy2" loCatId="hierarchy" qsTypeId="urn:microsoft.com/office/officeart/2005/8/quickstyle/simple1" qsCatId="simple" csTypeId="urn:microsoft.com/office/officeart/2005/8/colors/accent2_2" csCatId="accent2" phldr="1"/>
      <dgm:spPr/>
      <dgm:t>
        <a:bodyPr/>
        <a:lstStyle/>
        <a:p>
          <a:endParaRPr/>
        </a:p>
      </dgm:t>
    </dgm:pt>
    <dgm:pt modelId="{F1F88792-1D0A-48DC-AF74-2062F2ABB264}">
      <dgm:prSet phldrT="[Text]" custT="1"/>
      <dgm:spPr/>
      <dgm:t>
        <a:bodyPr/>
        <a:lstStyle/>
        <a:p>
          <a:pPr>
            <a:defRPr sz="6000"/>
          </a:pPr>
          <a:r>
            <a:rPr sz="4500" dirty="0" err="1"/>
            <a:t>Övertygelser</a:t>
          </a:r>
          <a:endParaRPr sz="4500" dirty="0"/>
        </a:p>
      </dgm:t>
    </dgm:pt>
    <dgm:pt modelId="{98C1D38A-5545-416F-93CA-B94E7D701FB2}" type="parTrans" cxnId="{8FF36A4E-1157-4F57-B107-FE488D91F043}">
      <dgm:prSet/>
      <dgm:spPr/>
      <dgm:t>
        <a:bodyPr/>
        <a:lstStyle/>
        <a:p>
          <a:endParaRPr/>
        </a:p>
      </dgm:t>
    </dgm:pt>
    <dgm:pt modelId="{6EDC558D-FD95-41DA-980B-AC08AC95962E}" type="sibTrans" cxnId="{8FF36A4E-1157-4F57-B107-FE488D91F043}">
      <dgm:prSet/>
      <dgm:spPr/>
      <dgm:t>
        <a:bodyPr/>
        <a:lstStyle/>
        <a:p>
          <a:endParaRPr/>
        </a:p>
      </dgm:t>
    </dgm:pt>
    <dgm:pt modelId="{F00B66A8-4AEA-4ED8-AE4E-8A40B203F4C7}">
      <dgm:prSet phldrT="[Text]" custT="1"/>
      <dgm:spPr/>
      <dgm:t>
        <a:bodyPr/>
        <a:lstStyle/>
        <a:p>
          <a:pPr>
            <a:defRPr sz="6000"/>
          </a:pPr>
          <a:r>
            <a:rPr sz="4500" dirty="0" err="1"/>
            <a:t>Negativ</a:t>
          </a:r>
          <a:endParaRPr sz="4500" dirty="0"/>
        </a:p>
      </dgm:t>
    </dgm:pt>
    <dgm:pt modelId="{D369F2ED-41B4-4503-B11E-DB259522D840}" type="parTrans" cxnId="{5879682F-26F7-4779-9B16-154A9479C3BF}">
      <dgm:prSet/>
      <dgm:spPr/>
      <dgm:t>
        <a:bodyPr/>
        <a:lstStyle/>
        <a:p>
          <a:endParaRPr/>
        </a:p>
      </dgm:t>
    </dgm:pt>
    <dgm:pt modelId="{404B053E-79AF-43C2-BE4E-7A46C0A3F9AA}" type="sibTrans" cxnId="{5879682F-26F7-4779-9B16-154A9479C3BF}">
      <dgm:prSet/>
      <dgm:spPr/>
      <dgm:t>
        <a:bodyPr/>
        <a:lstStyle/>
        <a:p>
          <a:endParaRPr/>
        </a:p>
      </dgm:t>
    </dgm:pt>
    <dgm:pt modelId="{775C872E-BD73-4237-B376-69E326286FF7}">
      <dgm:prSet phldrT="[Text]" custT="1"/>
      <dgm:spPr/>
      <dgm:t>
        <a:bodyPr/>
        <a:lstStyle/>
        <a:p>
          <a:pPr>
            <a:defRPr sz="6000"/>
          </a:pPr>
          <a:r>
            <a:rPr sz="4500" dirty="0" err="1"/>
            <a:t>Positiv</a:t>
          </a:r>
          <a:endParaRPr sz="4500" dirty="0"/>
        </a:p>
      </dgm:t>
    </dgm:pt>
    <dgm:pt modelId="{96C83090-AB36-482F-842F-A652C4B261CB}" type="parTrans" cxnId="{2C603247-AD88-40FD-BB2A-E7761664CC0C}">
      <dgm:prSet/>
      <dgm:spPr/>
      <dgm:t>
        <a:bodyPr/>
        <a:lstStyle/>
        <a:p>
          <a:endParaRPr/>
        </a:p>
      </dgm:t>
    </dgm:pt>
    <dgm:pt modelId="{6499D5CC-FF4D-4EE9-96B8-1F0484D2C9E3}" type="sibTrans" cxnId="{2C603247-AD88-40FD-BB2A-E7761664CC0C}">
      <dgm:prSet/>
      <dgm:spPr/>
      <dgm:t>
        <a:bodyPr/>
        <a:lstStyle/>
        <a:p>
          <a:endParaRPr/>
        </a:p>
      </dgm:t>
    </dgm:pt>
    <dgm:pt modelId="{CAB27635-FBCC-4F61-A922-FB85F32DDA9B}" type="pres">
      <dgm:prSet presAssocID="{B189E926-4011-4C33-8023-9944F1E2AC2A}" presName="diagram" presStyleCnt="0">
        <dgm:presLayoutVars>
          <dgm:chPref val="1"/>
          <dgm:dir/>
          <dgm:animOne val="branch"/>
          <dgm:animLvl val="lvl"/>
          <dgm:resizeHandles val="exact"/>
        </dgm:presLayoutVars>
      </dgm:prSet>
      <dgm:spPr/>
    </dgm:pt>
    <dgm:pt modelId="{265FA849-1B1E-4BFD-8A52-5FB6FC174F77}" type="pres">
      <dgm:prSet presAssocID="{F1F88792-1D0A-48DC-AF74-2062F2ABB264}" presName="root1" presStyleCnt="0"/>
      <dgm:spPr/>
    </dgm:pt>
    <dgm:pt modelId="{B58122BE-9F5D-4413-A332-12887D1500F3}" type="pres">
      <dgm:prSet presAssocID="{F1F88792-1D0A-48DC-AF74-2062F2ABB264}" presName="LevelOneTextNode" presStyleLbl="node0" presStyleIdx="0" presStyleCnt="1">
        <dgm:presLayoutVars>
          <dgm:chPref val="3"/>
        </dgm:presLayoutVars>
      </dgm:prSet>
      <dgm:spPr/>
    </dgm:pt>
    <dgm:pt modelId="{02038306-49C4-455E-9943-177D094B7806}" type="pres">
      <dgm:prSet presAssocID="{F1F88792-1D0A-48DC-AF74-2062F2ABB264}" presName="level2hierChild" presStyleCnt="0"/>
      <dgm:spPr/>
    </dgm:pt>
    <dgm:pt modelId="{DF18CA5B-7738-40DE-B651-AA0FACE9E556}" type="pres">
      <dgm:prSet presAssocID="{D369F2ED-41B4-4503-B11E-DB259522D840}" presName="conn2-1" presStyleLbl="parChTrans1D2" presStyleIdx="0" presStyleCnt="2"/>
      <dgm:spPr/>
    </dgm:pt>
    <dgm:pt modelId="{0C5F3CCD-0367-44A7-A99C-206349DE7C42}" type="pres">
      <dgm:prSet presAssocID="{D369F2ED-41B4-4503-B11E-DB259522D840}" presName="connTx" presStyleLbl="parChTrans1D2" presStyleIdx="0" presStyleCnt="2"/>
      <dgm:spPr/>
    </dgm:pt>
    <dgm:pt modelId="{D9D5D8A9-F880-48C0-B69E-A14B7BAD64FC}" type="pres">
      <dgm:prSet presAssocID="{F00B66A8-4AEA-4ED8-AE4E-8A40B203F4C7}" presName="root2" presStyleCnt="0"/>
      <dgm:spPr/>
    </dgm:pt>
    <dgm:pt modelId="{47BCFF8A-9448-4654-A89D-81C91946FD15}" type="pres">
      <dgm:prSet presAssocID="{F00B66A8-4AEA-4ED8-AE4E-8A40B203F4C7}" presName="LevelTwoTextNode" presStyleLbl="node2" presStyleIdx="0" presStyleCnt="2">
        <dgm:presLayoutVars>
          <dgm:chPref val="3"/>
        </dgm:presLayoutVars>
      </dgm:prSet>
      <dgm:spPr/>
    </dgm:pt>
    <dgm:pt modelId="{C7CBD1CD-9777-4B61-88F5-2D1DC7B1F97F}" type="pres">
      <dgm:prSet presAssocID="{F00B66A8-4AEA-4ED8-AE4E-8A40B203F4C7}" presName="level3hierChild" presStyleCnt="0"/>
      <dgm:spPr/>
    </dgm:pt>
    <dgm:pt modelId="{655FD64A-BD0D-457A-B9E7-8D0668399778}" type="pres">
      <dgm:prSet presAssocID="{96C83090-AB36-482F-842F-A652C4B261CB}" presName="conn2-1" presStyleLbl="parChTrans1D2" presStyleIdx="1" presStyleCnt="2"/>
      <dgm:spPr/>
    </dgm:pt>
    <dgm:pt modelId="{4FFE515C-AC29-40AB-B0B8-2C67976BD4BA}" type="pres">
      <dgm:prSet presAssocID="{96C83090-AB36-482F-842F-A652C4B261CB}" presName="connTx" presStyleLbl="parChTrans1D2" presStyleIdx="1" presStyleCnt="2"/>
      <dgm:spPr/>
    </dgm:pt>
    <dgm:pt modelId="{5B64138F-0410-45F7-AB09-1A4B3E4B3940}" type="pres">
      <dgm:prSet presAssocID="{775C872E-BD73-4237-B376-69E326286FF7}" presName="root2" presStyleCnt="0"/>
      <dgm:spPr/>
    </dgm:pt>
    <dgm:pt modelId="{2D62C3FE-3BBA-41BC-A2A8-88DFBFBE624A}" type="pres">
      <dgm:prSet presAssocID="{775C872E-BD73-4237-B376-69E326286FF7}" presName="LevelTwoTextNode" presStyleLbl="node2" presStyleIdx="1" presStyleCnt="2">
        <dgm:presLayoutVars>
          <dgm:chPref val="3"/>
        </dgm:presLayoutVars>
      </dgm:prSet>
      <dgm:spPr/>
    </dgm:pt>
    <dgm:pt modelId="{27E924CB-501D-4161-AA93-83571942E609}" type="pres">
      <dgm:prSet presAssocID="{775C872E-BD73-4237-B376-69E326286FF7}" presName="level3hierChild" presStyleCnt="0"/>
      <dgm:spPr/>
    </dgm:pt>
  </dgm:ptLst>
  <dgm:cxnLst>
    <dgm:cxn modelId="{F5753C11-2ACA-44EB-99F4-8C5235E91592}" type="presOf" srcId="{D369F2ED-41B4-4503-B11E-DB259522D840}" destId="{DF18CA5B-7738-40DE-B651-AA0FACE9E556}" srcOrd="0" destOrd="0" presId="urn:microsoft.com/office/officeart/2005/8/layout/hierarchy2"/>
    <dgm:cxn modelId="{67363A1E-9E0F-49CB-B9C1-1FAD7C41719F}" type="presOf" srcId="{B189E926-4011-4C33-8023-9944F1E2AC2A}" destId="{CAB27635-FBCC-4F61-A922-FB85F32DDA9B}" srcOrd="0" destOrd="0" presId="urn:microsoft.com/office/officeart/2005/8/layout/hierarchy2"/>
    <dgm:cxn modelId="{8C23FC27-1EF1-427D-A3AA-2D73752369F3}" type="presOf" srcId="{96C83090-AB36-482F-842F-A652C4B261CB}" destId="{655FD64A-BD0D-457A-B9E7-8D0668399778}" srcOrd="0" destOrd="0" presId="urn:microsoft.com/office/officeart/2005/8/layout/hierarchy2"/>
    <dgm:cxn modelId="{6880B52A-00B5-4FBA-AD42-0F3F4D1E8250}" type="presOf" srcId="{D369F2ED-41B4-4503-B11E-DB259522D840}" destId="{0C5F3CCD-0367-44A7-A99C-206349DE7C42}" srcOrd="1" destOrd="0" presId="urn:microsoft.com/office/officeart/2005/8/layout/hierarchy2"/>
    <dgm:cxn modelId="{5879682F-26F7-4779-9B16-154A9479C3BF}" srcId="{F1F88792-1D0A-48DC-AF74-2062F2ABB264}" destId="{F00B66A8-4AEA-4ED8-AE4E-8A40B203F4C7}" srcOrd="0" destOrd="0" parTransId="{D369F2ED-41B4-4503-B11E-DB259522D840}" sibTransId="{404B053E-79AF-43C2-BE4E-7A46C0A3F9AA}"/>
    <dgm:cxn modelId="{2C603247-AD88-40FD-BB2A-E7761664CC0C}" srcId="{F1F88792-1D0A-48DC-AF74-2062F2ABB264}" destId="{775C872E-BD73-4237-B376-69E326286FF7}" srcOrd="1" destOrd="0" parTransId="{96C83090-AB36-482F-842F-A652C4B261CB}" sibTransId="{6499D5CC-FF4D-4EE9-96B8-1F0484D2C9E3}"/>
    <dgm:cxn modelId="{8FF36A4E-1157-4F57-B107-FE488D91F043}" srcId="{B189E926-4011-4C33-8023-9944F1E2AC2A}" destId="{F1F88792-1D0A-48DC-AF74-2062F2ABB264}" srcOrd="0" destOrd="0" parTransId="{98C1D38A-5545-416F-93CA-B94E7D701FB2}" sibTransId="{6EDC558D-FD95-41DA-980B-AC08AC95962E}"/>
    <dgm:cxn modelId="{3D0B6F71-0B49-412D-A71A-E858D90F9150}" type="presOf" srcId="{F00B66A8-4AEA-4ED8-AE4E-8A40B203F4C7}" destId="{47BCFF8A-9448-4654-A89D-81C91946FD15}" srcOrd="0" destOrd="0" presId="urn:microsoft.com/office/officeart/2005/8/layout/hierarchy2"/>
    <dgm:cxn modelId="{DB0BFF88-B92D-4579-B2F2-9DE6E6951069}" type="presOf" srcId="{96C83090-AB36-482F-842F-A652C4B261CB}" destId="{4FFE515C-AC29-40AB-B0B8-2C67976BD4BA}" srcOrd="1" destOrd="0" presId="urn:microsoft.com/office/officeart/2005/8/layout/hierarchy2"/>
    <dgm:cxn modelId="{9092C58D-44AD-47AA-BDCE-0BB7CD77ACA3}" type="presOf" srcId="{775C872E-BD73-4237-B376-69E326286FF7}" destId="{2D62C3FE-3BBA-41BC-A2A8-88DFBFBE624A}" srcOrd="0" destOrd="0" presId="urn:microsoft.com/office/officeart/2005/8/layout/hierarchy2"/>
    <dgm:cxn modelId="{54B37A8F-F51C-45CA-AD7D-8444387CE369}" type="presOf" srcId="{F1F88792-1D0A-48DC-AF74-2062F2ABB264}" destId="{B58122BE-9F5D-4413-A332-12887D1500F3}" srcOrd="0" destOrd="0" presId="urn:microsoft.com/office/officeart/2005/8/layout/hierarchy2"/>
    <dgm:cxn modelId="{D2238540-44D4-4112-BAB6-11068FE12025}" type="presParOf" srcId="{CAB27635-FBCC-4F61-A922-FB85F32DDA9B}" destId="{265FA849-1B1E-4BFD-8A52-5FB6FC174F77}" srcOrd="0" destOrd="0" presId="urn:microsoft.com/office/officeart/2005/8/layout/hierarchy2"/>
    <dgm:cxn modelId="{C0928B1D-44E9-43E5-8D01-03F252C2CA82}" type="presParOf" srcId="{265FA849-1B1E-4BFD-8A52-5FB6FC174F77}" destId="{B58122BE-9F5D-4413-A332-12887D1500F3}" srcOrd="0" destOrd="0" presId="urn:microsoft.com/office/officeart/2005/8/layout/hierarchy2"/>
    <dgm:cxn modelId="{2FA5B74D-AFC6-4585-B75A-171A4305C4C6}" type="presParOf" srcId="{265FA849-1B1E-4BFD-8A52-5FB6FC174F77}" destId="{02038306-49C4-455E-9943-177D094B7806}" srcOrd="1" destOrd="0" presId="urn:microsoft.com/office/officeart/2005/8/layout/hierarchy2"/>
    <dgm:cxn modelId="{59C67E4A-0675-439C-A7FE-E615669CA153}" type="presParOf" srcId="{02038306-49C4-455E-9943-177D094B7806}" destId="{DF18CA5B-7738-40DE-B651-AA0FACE9E556}" srcOrd="0" destOrd="0" presId="urn:microsoft.com/office/officeart/2005/8/layout/hierarchy2"/>
    <dgm:cxn modelId="{1568B048-0165-48F7-A4ED-83EEAFF65B86}" type="presParOf" srcId="{DF18CA5B-7738-40DE-B651-AA0FACE9E556}" destId="{0C5F3CCD-0367-44A7-A99C-206349DE7C42}" srcOrd="0" destOrd="0" presId="urn:microsoft.com/office/officeart/2005/8/layout/hierarchy2"/>
    <dgm:cxn modelId="{116EAED3-77F4-4514-B904-1A9A4C83B887}" type="presParOf" srcId="{02038306-49C4-455E-9943-177D094B7806}" destId="{D9D5D8A9-F880-48C0-B69E-A14B7BAD64FC}" srcOrd="1" destOrd="0" presId="urn:microsoft.com/office/officeart/2005/8/layout/hierarchy2"/>
    <dgm:cxn modelId="{3298F243-AAFA-4FD4-A998-ED2F0BD17D54}" type="presParOf" srcId="{D9D5D8A9-F880-48C0-B69E-A14B7BAD64FC}" destId="{47BCFF8A-9448-4654-A89D-81C91946FD15}" srcOrd="0" destOrd="0" presId="urn:microsoft.com/office/officeart/2005/8/layout/hierarchy2"/>
    <dgm:cxn modelId="{A5DA0B6E-C104-4D5A-8118-2CA46CC3D118}" type="presParOf" srcId="{D9D5D8A9-F880-48C0-B69E-A14B7BAD64FC}" destId="{C7CBD1CD-9777-4B61-88F5-2D1DC7B1F97F}" srcOrd="1" destOrd="0" presId="urn:microsoft.com/office/officeart/2005/8/layout/hierarchy2"/>
    <dgm:cxn modelId="{00F22676-D022-4F49-8BF3-DF37CD213282}" type="presParOf" srcId="{02038306-49C4-455E-9943-177D094B7806}" destId="{655FD64A-BD0D-457A-B9E7-8D0668399778}" srcOrd="2" destOrd="0" presId="urn:microsoft.com/office/officeart/2005/8/layout/hierarchy2"/>
    <dgm:cxn modelId="{0E13DACE-0429-42F5-BC69-E6050361D58D}" type="presParOf" srcId="{655FD64A-BD0D-457A-B9E7-8D0668399778}" destId="{4FFE515C-AC29-40AB-B0B8-2C67976BD4BA}" srcOrd="0" destOrd="0" presId="urn:microsoft.com/office/officeart/2005/8/layout/hierarchy2"/>
    <dgm:cxn modelId="{D616B29D-BF60-4F06-8D76-AE06C559ABE9}" type="presParOf" srcId="{02038306-49C4-455E-9943-177D094B7806}" destId="{5B64138F-0410-45F7-AB09-1A4B3E4B3940}" srcOrd="3" destOrd="0" presId="urn:microsoft.com/office/officeart/2005/8/layout/hierarchy2"/>
    <dgm:cxn modelId="{9F075DF1-4963-414D-A31E-EDD8FA9C8AE9}" type="presParOf" srcId="{5B64138F-0410-45F7-AB09-1A4B3E4B3940}" destId="{2D62C3FE-3BBA-41BC-A2A8-88DFBFBE624A}" srcOrd="0" destOrd="0" presId="urn:microsoft.com/office/officeart/2005/8/layout/hierarchy2"/>
    <dgm:cxn modelId="{AE3A0C72-7A31-4A34-ACBF-F2DB65D18AFD}" type="presParOf" srcId="{5B64138F-0410-45F7-AB09-1A4B3E4B3940}" destId="{27E924CB-501D-4161-AA93-83571942E609}"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8122BE-9F5D-4413-A332-12887D1500F3}">
      <dsp:nvSpPr>
        <dsp:cNvPr id="0" name=""/>
        <dsp:cNvSpPr/>
      </dsp:nvSpPr>
      <dsp:spPr>
        <a:xfrm>
          <a:off x="3345" y="1572363"/>
          <a:ext cx="3147030" cy="157351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2000250">
            <a:lnSpc>
              <a:spcPct val="90000"/>
            </a:lnSpc>
            <a:spcBef>
              <a:spcPct val="0"/>
            </a:spcBef>
            <a:spcAft>
              <a:spcPct val="35000"/>
            </a:spcAft>
            <a:buNone/>
            <a:defRPr sz="6000"/>
          </a:pPr>
          <a:r>
            <a:rPr sz="4500" kern="1200" dirty="0" err="1"/>
            <a:t>Övertygelser</a:t>
          </a:r>
          <a:endParaRPr sz="4500" kern="1200" dirty="0"/>
        </a:p>
      </dsp:txBody>
      <dsp:txXfrm>
        <a:off x="49432" y="1618450"/>
        <a:ext cx="3054856" cy="1481341"/>
      </dsp:txXfrm>
    </dsp:sp>
    <dsp:sp modelId="{DF18CA5B-7738-40DE-B651-AA0FACE9E556}">
      <dsp:nvSpPr>
        <dsp:cNvPr id="0" name=""/>
        <dsp:cNvSpPr/>
      </dsp:nvSpPr>
      <dsp:spPr>
        <a:xfrm rot="19457599">
          <a:off x="3004666" y="1876720"/>
          <a:ext cx="1550232" cy="60029"/>
        </a:xfrm>
        <a:custGeom>
          <a:avLst/>
          <a:gdLst/>
          <a:ahLst/>
          <a:cxnLst/>
          <a:rect l="0" t="0" r="0" b="0"/>
          <a:pathLst>
            <a:path>
              <a:moveTo>
                <a:pt x="0" y="30014"/>
              </a:moveTo>
              <a:lnTo>
                <a:pt x="1550232" y="30014"/>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sz="500" kern="1200"/>
        </a:p>
      </dsp:txBody>
      <dsp:txXfrm>
        <a:off x="3741026" y="1867979"/>
        <a:ext cx="77511" cy="77511"/>
      </dsp:txXfrm>
    </dsp:sp>
    <dsp:sp modelId="{47BCFF8A-9448-4654-A89D-81C91946FD15}">
      <dsp:nvSpPr>
        <dsp:cNvPr id="0" name=""/>
        <dsp:cNvSpPr/>
      </dsp:nvSpPr>
      <dsp:spPr>
        <a:xfrm>
          <a:off x="4409188" y="667592"/>
          <a:ext cx="3147030" cy="157351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2000250">
            <a:lnSpc>
              <a:spcPct val="90000"/>
            </a:lnSpc>
            <a:spcBef>
              <a:spcPct val="0"/>
            </a:spcBef>
            <a:spcAft>
              <a:spcPct val="35000"/>
            </a:spcAft>
            <a:buNone/>
            <a:defRPr sz="6000"/>
          </a:pPr>
          <a:r>
            <a:rPr sz="4500" kern="1200" dirty="0" err="1"/>
            <a:t>Negativ</a:t>
          </a:r>
          <a:endParaRPr sz="4500" kern="1200" dirty="0"/>
        </a:p>
      </dsp:txBody>
      <dsp:txXfrm>
        <a:off x="4455275" y="713679"/>
        <a:ext cx="3054856" cy="1481341"/>
      </dsp:txXfrm>
    </dsp:sp>
    <dsp:sp modelId="{655FD64A-BD0D-457A-B9E7-8D0668399778}">
      <dsp:nvSpPr>
        <dsp:cNvPr id="0" name=""/>
        <dsp:cNvSpPr/>
      </dsp:nvSpPr>
      <dsp:spPr>
        <a:xfrm rot="2142401">
          <a:off x="3004666" y="2781491"/>
          <a:ext cx="1550232" cy="60029"/>
        </a:xfrm>
        <a:custGeom>
          <a:avLst/>
          <a:gdLst/>
          <a:ahLst/>
          <a:cxnLst/>
          <a:rect l="0" t="0" r="0" b="0"/>
          <a:pathLst>
            <a:path>
              <a:moveTo>
                <a:pt x="0" y="30014"/>
              </a:moveTo>
              <a:lnTo>
                <a:pt x="1550232" y="30014"/>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sz="500" kern="1200"/>
        </a:p>
      </dsp:txBody>
      <dsp:txXfrm>
        <a:off x="3741026" y="2772750"/>
        <a:ext cx="77511" cy="77511"/>
      </dsp:txXfrm>
    </dsp:sp>
    <dsp:sp modelId="{2D62C3FE-3BBA-41BC-A2A8-88DFBFBE624A}">
      <dsp:nvSpPr>
        <dsp:cNvPr id="0" name=""/>
        <dsp:cNvSpPr/>
      </dsp:nvSpPr>
      <dsp:spPr>
        <a:xfrm>
          <a:off x="4409188" y="2477134"/>
          <a:ext cx="3147030" cy="157351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lvl="0" indent="0" algn="ctr" defTabSz="2000250">
            <a:lnSpc>
              <a:spcPct val="90000"/>
            </a:lnSpc>
            <a:spcBef>
              <a:spcPct val="0"/>
            </a:spcBef>
            <a:spcAft>
              <a:spcPct val="35000"/>
            </a:spcAft>
            <a:buNone/>
            <a:defRPr sz="6000"/>
          </a:pPr>
          <a:r>
            <a:rPr sz="4500" kern="1200" dirty="0" err="1"/>
            <a:t>Positiv</a:t>
          </a:r>
          <a:endParaRPr sz="4500" kern="1200" dirty="0"/>
        </a:p>
      </dsp:txBody>
      <dsp:txXfrm>
        <a:off x="4455275" y="2523221"/>
        <a:ext cx="3054856" cy="148134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a:extLst>
              <a:ext uri="{FF2B5EF4-FFF2-40B4-BE49-F238E27FC236}">
                <a16:creationId xmlns:a16="http://schemas.microsoft.com/office/drawing/2014/main" id="{C6A42913-CE3F-401E-92E8-8C7F43FDF97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PT"/>
          </a:p>
        </p:txBody>
      </p:sp>
      <p:sp>
        <p:nvSpPr>
          <p:cNvPr id="3" name="Marcador de Posição da Data 2">
            <a:extLst>
              <a:ext uri="{FF2B5EF4-FFF2-40B4-BE49-F238E27FC236}">
                <a16:creationId xmlns:a16="http://schemas.microsoft.com/office/drawing/2014/main" id="{C50A29E2-AF6F-4BFD-B720-CB083FD66CC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502E094-694D-4F08-B3A5-F4C16E30709C}" type="datetimeFigureOut">
              <a:rPr lang="pt-PT" smtClean="0"/>
              <a:t>25/09/2025</a:t>
            </a:fld>
            <a:endParaRPr lang="pt-PT"/>
          </a:p>
        </p:txBody>
      </p:sp>
      <p:sp>
        <p:nvSpPr>
          <p:cNvPr id="4" name="Marcador de Posição do Rodapé 3">
            <a:extLst>
              <a:ext uri="{FF2B5EF4-FFF2-40B4-BE49-F238E27FC236}">
                <a16:creationId xmlns:a16="http://schemas.microsoft.com/office/drawing/2014/main" id="{C93A5D6A-9C7A-470A-995F-F9AE5E776DE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pt-PT"/>
          </a:p>
        </p:txBody>
      </p:sp>
      <p:sp>
        <p:nvSpPr>
          <p:cNvPr id="5" name="Marcador de Posição do Número do Diapositivo 4">
            <a:extLst>
              <a:ext uri="{FF2B5EF4-FFF2-40B4-BE49-F238E27FC236}">
                <a16:creationId xmlns:a16="http://schemas.microsoft.com/office/drawing/2014/main" id="{E12657C4-DBEA-4FED-8970-09376406D1D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7A116AC-9CDA-4AE9-8AFA-66C620143BEC}" type="slidenum">
              <a:rPr lang="pt-PT" smtClean="0"/>
              <a:t>‹#›</a:t>
            </a:fld>
            <a:endParaRPr lang="pt-PT"/>
          </a:p>
        </p:txBody>
      </p:sp>
    </p:spTree>
    <p:extLst>
      <p:ext uri="{BB962C8B-B14F-4D97-AF65-F5344CB8AC3E}">
        <p14:creationId xmlns:p14="http://schemas.microsoft.com/office/powerpoint/2010/main" val="39745889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p:cNvSpPr>
            <a:spLocks noGrp="1"/>
          </p:cNvSpPr>
          <p:nvPr>
            <p:ph type="hdr" sz="quarter"/>
          </p:nvPr>
        </p:nvSpPr>
        <p:spPr>
          <a:xfrm>
            <a:off x="0" y="0"/>
            <a:ext cx="2971800" cy="458788"/>
          </a:xfrm>
          <a:prstGeom prst="rect">
            <a:avLst/>
          </a:prstGeom>
        </p:spPr>
        <p:txBody>
          <a:bodyPr vert="horz" lIns="91440" tIns="45720" rIns="91440" bIns="45720"/>
          <a:lstStyle>
            <a:lvl1pPr algn="l">
              <a:defRPr sz="1200"/>
            </a:lvl1pPr>
          </a:lstStyle>
          <a:p>
            <a:endParaRPr/>
          </a:p>
        </p:txBody>
      </p:sp>
      <p:sp>
        <p:nvSpPr>
          <p:cNvPr id="3" name="Marcador de Posição da Data 2"/>
          <p:cNvSpPr>
            <a:spLocks noGrp="1"/>
          </p:cNvSpPr>
          <p:nvPr>
            <p:ph type="dt" idx="1"/>
          </p:nvPr>
        </p:nvSpPr>
        <p:spPr>
          <a:xfrm>
            <a:off x="3884613" y="0"/>
            <a:ext cx="2971800" cy="458788"/>
          </a:xfrm>
          <a:prstGeom prst="rect">
            <a:avLst/>
          </a:prstGeom>
        </p:spPr>
        <p:txBody>
          <a:bodyPr vert="horz" lIns="91440" tIns="45720" rIns="91440" bIns="45720"/>
          <a:lstStyle>
            <a:lvl1pPr algn="r">
              <a:defRPr sz="1200"/>
            </a:lvl1pPr>
          </a:lstStyle>
          <a:p>
            <a:fld id="{55C70B4D-4042-4C94-A639-C9937DF925B5}" type="datetimeFigureOut">
              <a:rPr lang="pt-PT" smtClean="0"/>
              <a:t>25/09/2025</a:t>
            </a:fld>
            <a:endParaRPr lang="pt-PT"/>
          </a:p>
        </p:txBody>
      </p:sp>
      <p:sp>
        <p:nvSpPr>
          <p:cNvPr id="4" name="Marcador de Posição da Imagem do Diapositivo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anchor="ctr"/>
          <a:lstStyle/>
          <a:p>
            <a:endParaRPr/>
          </a:p>
        </p:txBody>
      </p:sp>
      <p:sp>
        <p:nvSpPr>
          <p:cNvPr id="5" name="Marcador de Posição de Notas 4"/>
          <p:cNvSpPr>
            <a:spLocks noGrp="1"/>
          </p:cNvSpPr>
          <p:nvPr>
            <p:ph type="body" sz="quarter" idx="3"/>
          </p:nvPr>
        </p:nvSpPr>
        <p:spPr>
          <a:xfrm>
            <a:off x="685800" y="4400550"/>
            <a:ext cx="5486400" cy="3600450"/>
          </a:xfrm>
          <a:prstGeom prst="rect">
            <a:avLst/>
          </a:prstGeom>
        </p:spPr>
        <p:txBody>
          <a:bodyPr vert="horz" lIns="91440" tIns="45720" rIns="91440" bIns="45720"/>
          <a:lstStyle/>
          <a:p>
            <a:pPr lvl="0"/>
            <a:r>
              <a:t>Clique para editar os estilos do texto de Modelo Global</a:t>
            </a:r>
          </a:p>
          <a:p>
            <a:pPr lvl="1"/>
            <a:r>
              <a:t>Segundo nível</a:t>
            </a:r>
          </a:p>
          <a:p>
            <a:pPr lvl="2"/>
            <a:r>
              <a:t>Terceiro nível</a:t>
            </a:r>
          </a:p>
          <a:p>
            <a:pPr lvl="3"/>
            <a:r>
              <a:t>Quarto nível</a:t>
            </a:r>
          </a:p>
          <a:p>
            <a:pPr lvl="4"/>
            <a:r>
              <a:t>Quinto nível</a:t>
            </a:r>
          </a:p>
        </p:txBody>
      </p:sp>
      <p:sp>
        <p:nvSpPr>
          <p:cNvPr id="6" name="Marcador de Posição do Rodapé 5"/>
          <p:cNvSpPr>
            <a:spLocks noGrp="1"/>
          </p:cNvSpPr>
          <p:nvPr>
            <p:ph type="ftr" sz="quarter" idx="4"/>
          </p:nvPr>
        </p:nvSpPr>
        <p:spPr>
          <a:xfrm>
            <a:off x="0" y="8685213"/>
            <a:ext cx="2971800" cy="458787"/>
          </a:xfrm>
          <a:prstGeom prst="rect">
            <a:avLst/>
          </a:prstGeom>
        </p:spPr>
        <p:txBody>
          <a:bodyPr vert="horz" lIns="91440" tIns="45720" rIns="91440" bIns="45720" anchor="b"/>
          <a:lstStyle>
            <a:lvl1pPr algn="l">
              <a:defRPr sz="1200"/>
            </a:lvl1pPr>
          </a:lstStyle>
          <a:p>
            <a:endParaRPr/>
          </a:p>
        </p:txBody>
      </p:sp>
      <p:sp>
        <p:nvSpPr>
          <p:cNvPr id="7" name="Marcador de Posição do Número do Diapositivo 6"/>
          <p:cNvSpPr>
            <a:spLocks noGrp="1"/>
          </p:cNvSpPr>
          <p:nvPr>
            <p:ph type="sldNum" sz="quarter" idx="5"/>
          </p:nvPr>
        </p:nvSpPr>
        <p:spPr>
          <a:xfrm>
            <a:off x="3884613" y="8685213"/>
            <a:ext cx="2971800" cy="458787"/>
          </a:xfrm>
          <a:prstGeom prst="rect">
            <a:avLst/>
          </a:prstGeom>
        </p:spPr>
        <p:txBody>
          <a:bodyPr vert="horz" lIns="91440" tIns="45720" rIns="91440" bIns="45720" anchor="b"/>
          <a:lstStyle>
            <a:lvl1pPr algn="r">
              <a:defRPr sz="1200"/>
            </a:lvl1pPr>
          </a:lstStyle>
          <a:p>
            <a:fld id="{FA332BB1-54ED-45A2-83D4-A74CEE89F292}" type="slidenum">
              <a:rPr lang="pt-PT" smtClean="0"/>
              <a:t>‹#›</a:t>
            </a:fld>
            <a:endParaRPr lang="pt-PT"/>
          </a:p>
        </p:txBody>
      </p:sp>
    </p:spTree>
    <p:extLst>
      <p:ext uri="{BB962C8B-B14F-4D97-AF65-F5344CB8AC3E}">
        <p14:creationId xmlns:p14="http://schemas.microsoft.com/office/powerpoint/2010/main" val="989811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2000"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3" name="Imagem 2" descr="Uma imagem com texto, Cara humana, sorrir, vestuário&#10;&#10;Os conteúdos gerados por IA podem estar incorretos.">
            <a:extLst>
              <a:ext uri="{FF2B5EF4-FFF2-40B4-BE49-F238E27FC236}">
                <a16:creationId xmlns:a16="http://schemas.microsoft.com/office/drawing/2014/main" id="{568CE28D-0B7D-F186-E62F-BB29DB7E802F}"/>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12041522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t>Avdelning</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t>Datum</a:t>
            </a:r>
          </a:p>
        </p:txBody>
      </p:sp>
      <p:pic>
        <p:nvPicPr>
          <p:cNvPr id="2" name="Imagem 1" descr="Uma imagem com texto, Cara humana, sorrir, vestuário  Os conteúdos gerados por IA podem estar incorretos.">
            <a:extLst>
              <a:ext uri="{FF2B5EF4-FFF2-40B4-BE49-F238E27FC236}">
                <a16:creationId xmlns:a16="http://schemas.microsoft.com/office/drawing/2014/main" id="{5DADE4A5-3B93-A9FA-17CD-32F71F175E7C}"/>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40686639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4C52560C-92D0-86D2-A8A5-E1E28007B7C9}"/>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28316601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8"/>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A9A06894-ABA5-55E7-5732-4D5207CC5819}"/>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1394636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over">
    <p:spTree>
      <p:nvGrpSpPr>
        <p:cNvPr id="1" name=""/>
        <p:cNvGrpSpPr/>
        <p:nvPr/>
      </p:nvGrpSpPr>
      <p:grpSpPr>
        <a:xfrm>
          <a:off x="0" y="0"/>
          <a:ext cx="0" cy="0"/>
          <a:chOff x="0" y="0"/>
          <a:chExt cx="0" cy="0"/>
        </a:xfrm>
      </p:grpSpPr>
      <p:pic>
        <p:nvPicPr>
          <p:cNvPr id="3" name="Imagem 2" descr="Uma imagem com texto, Cara humana, vestuário, mulher&#10;&#10;Os conteúdos gerados por IA poderão estar incorretos.">
            <a:extLst>
              <a:ext uri="{FF2B5EF4-FFF2-40B4-BE49-F238E27FC236}">
                <a16:creationId xmlns:a16="http://schemas.microsoft.com/office/drawing/2014/main" id="{A6A62421-FCAC-FCD4-F681-542C811F5FC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pic>
        <p:nvPicPr>
          <p:cNvPr id="7" name="Imagem 6" descr="Uma imagem com texto, Cara humana, sorrir, vestuário&#10;&#10;Os conteúdos gerados por IA podem estar incorretos.">
            <a:extLst>
              <a:ext uri="{FF2B5EF4-FFF2-40B4-BE49-F238E27FC236}">
                <a16:creationId xmlns:a16="http://schemas.microsoft.com/office/drawing/2014/main" id="{A3422D79-C071-CF36-EB09-E09F96ED1DB7}"/>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24599609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Cover">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6A62421-FCAC-FCD4-F681-542C811F5FC3}"/>
              </a:ext>
            </a:extLst>
          </p:cNvPr>
          <p:cNvPicPr>
            <a:picLocks noChangeAspect="1"/>
          </p:cNvPicPr>
          <p:nvPr userDrawn="1"/>
        </p:nvPicPr>
        <p:blipFill>
          <a:blip r:embed="rId2"/>
          <a:srcRect/>
          <a:stretch/>
        </p:blipFill>
        <p:spPr>
          <a:xfrm>
            <a:off x="0" y="0"/>
            <a:ext cx="12192000"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rgbClr val="283143"/>
                </a:solidFill>
                <a:latin typeface="+mn-lt"/>
              </a:defRPr>
            </a:lvl1pPr>
          </a:lstStyle>
          <a:p>
            <a:pPr lvl="0"/>
            <a:r>
              <a:t>Avdelning</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rgbClr val="5B6F97"/>
                </a:solidFill>
                <a:latin typeface="+mn-lt"/>
              </a:defRPr>
            </a:lvl1pPr>
          </a:lstStyle>
          <a:p>
            <a:pPr lvl="0"/>
            <a:r>
              <a:t>Datum</a:t>
            </a:r>
          </a:p>
        </p:txBody>
      </p:sp>
      <p:sp>
        <p:nvSpPr>
          <p:cNvPr id="4" name="Marcador de Posição da Imagem 3">
            <a:extLst>
              <a:ext uri="{FF2B5EF4-FFF2-40B4-BE49-F238E27FC236}">
                <a16:creationId xmlns:a16="http://schemas.microsoft.com/office/drawing/2014/main" id="{1B94F64E-5273-1C72-95AA-989D90D493FE}"/>
              </a:ext>
            </a:extLst>
          </p:cNvPr>
          <p:cNvSpPr>
            <a:spLocks noGrp="1"/>
          </p:cNvSpPr>
          <p:nvPr>
            <p:ph type="pic" sz="quarter" idx="12"/>
          </p:nvPr>
        </p:nvSpPr>
        <p:spPr>
          <a:xfrm>
            <a:off x="6021655" y="0"/>
            <a:ext cx="4683125" cy="6237288"/>
          </a:xfrm>
          <a:prstGeom prst="rect">
            <a:avLst/>
          </a:prstGeom>
        </p:spPr>
        <p:txBody>
          <a:bodyPr/>
          <a:lstStyle/>
          <a:p>
            <a:endParaRPr/>
          </a:p>
        </p:txBody>
      </p:sp>
      <p:pic>
        <p:nvPicPr>
          <p:cNvPr id="5" name="Imagem 4" descr="Uma imagem com texto, Cara humana, sorrir, vestuário  Os conteúdos gerados por IA podem estar incorretos.">
            <a:extLst>
              <a:ext uri="{FF2B5EF4-FFF2-40B4-BE49-F238E27FC236}">
                <a16:creationId xmlns:a16="http://schemas.microsoft.com/office/drawing/2014/main" id="{A73A9BF6-6A9D-CCBD-FE8F-DBE8BB0320E0}"/>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3141856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over">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6A62421-FCAC-FCD4-F681-542C811F5FC3}"/>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2788528"/>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4764665"/>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sp>
        <p:nvSpPr>
          <p:cNvPr id="4" name="Marcador de Posição da Imagem 3">
            <a:extLst>
              <a:ext uri="{FF2B5EF4-FFF2-40B4-BE49-F238E27FC236}">
                <a16:creationId xmlns:a16="http://schemas.microsoft.com/office/drawing/2014/main" id="{1B94F64E-5273-1C72-95AA-989D90D493FE}"/>
              </a:ext>
            </a:extLst>
          </p:cNvPr>
          <p:cNvSpPr>
            <a:spLocks noGrp="1"/>
          </p:cNvSpPr>
          <p:nvPr>
            <p:ph type="pic" sz="quarter" idx="12"/>
          </p:nvPr>
        </p:nvSpPr>
        <p:spPr>
          <a:xfrm>
            <a:off x="6021655" y="0"/>
            <a:ext cx="6170344" cy="5426015"/>
          </a:xfrm>
          <a:prstGeom prst="rect">
            <a:avLst/>
          </a:prstGeom>
        </p:spPr>
        <p:txBody>
          <a:bodyPr/>
          <a:lstStyle/>
          <a:p>
            <a:endParaRPr lang="en-GB"/>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B8C28769-9B41-3F0D-FAB9-1B299E9EB59E}"/>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2858369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484AF3C0-550B-481B-996E-6DFCC1E3E125}"/>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321855"/>
            <a:ext cx="5733919" cy="483986"/>
          </a:xfrm>
          <a:prstGeom prst="rect">
            <a:avLst/>
          </a:prstGeom>
        </p:spPr>
        <p:txBody>
          <a:bodyPr/>
          <a:lstStyle>
            <a:lvl1pPr marL="0" indent="0">
              <a:buNone/>
              <a:defRPr sz="3200" b="1">
                <a:solidFill>
                  <a:srgbClr val="E64424"/>
                </a:solidFill>
                <a:latin typeface="+mn-lt"/>
              </a:defRPr>
            </a:lvl1pPr>
          </a:lstStyle>
          <a:p>
            <a:pPr lvl="0"/>
            <a:r>
              <a:t>Avdelning</a:t>
            </a:r>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p:nvPr>
        </p:nvSpPr>
        <p:spPr>
          <a:xfrm>
            <a:off x="362081" y="1230284"/>
            <a:ext cx="5733919" cy="5237018"/>
          </a:xfrm>
          <a:prstGeom prst="rect">
            <a:avLst/>
          </a:prstGeom>
        </p:spPr>
        <p:txBody>
          <a:bodyPr/>
          <a:lstStyle>
            <a:lvl1pPr marL="342900" indent="-342900">
              <a:buClr>
                <a:srgbClr val="E95426"/>
              </a:buClr>
              <a:buFont typeface="Wingdings" panose="05000000000000000000" pitchFamily="2" charset="2"/>
              <a:buChar char="§"/>
              <a:defRPr sz="1800" b="0">
                <a:solidFill>
                  <a:schemeClr val="bg2">
                    <a:lumMod val="10000"/>
                  </a:schemeClr>
                </a:solidFill>
                <a:latin typeface="+mn-lt"/>
              </a:defRPr>
            </a:lvl1pPr>
          </a:lstStyle>
          <a:p>
            <a:pPr lvl="0"/>
            <a:endParaRPr/>
          </a:p>
        </p:txBody>
      </p:sp>
    </p:spTree>
    <p:extLst>
      <p:ext uri="{BB962C8B-B14F-4D97-AF65-F5344CB8AC3E}">
        <p14:creationId xmlns:p14="http://schemas.microsoft.com/office/powerpoint/2010/main" val="356533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able of Contents">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4F2FD5EF-D17C-AE8B-002C-5B4AC8D6659E}"/>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2" y="321855"/>
            <a:ext cx="6052574" cy="483986"/>
          </a:xfrm>
          <a:prstGeom prst="rect">
            <a:avLst/>
          </a:prstGeom>
        </p:spPr>
        <p:txBody>
          <a:bodyPr/>
          <a:lstStyle>
            <a:lvl1pPr marL="0" indent="0">
              <a:buNone/>
              <a:defRPr sz="3200" b="1">
                <a:solidFill>
                  <a:srgbClr val="E64424"/>
                </a:solidFill>
                <a:latin typeface="+mn-lt"/>
              </a:defRPr>
            </a:lvl1pPr>
          </a:lstStyle>
          <a:p>
            <a:pPr lvl="0"/>
            <a:r>
              <a:t>Avdelning</a:t>
            </a:r>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3"/>
            <a:ext cx="6052575" cy="5305861"/>
          </a:xfrm>
          <a:prstGeom prst="rect">
            <a:avLst/>
          </a:prstGeom>
        </p:spPr>
        <p:txBody>
          <a:bodyPr/>
          <a:lstStyle>
            <a:lvl1pPr marL="342900" indent="-342900">
              <a:buClr>
                <a:srgbClr val="E280AC"/>
              </a:buClr>
              <a:buFont typeface="Wingdings" panose="05000000000000000000" pitchFamily="2" charset="2"/>
              <a:buChar char="§"/>
              <a:defRPr sz="1800" b="0">
                <a:solidFill>
                  <a:schemeClr val="bg2">
                    <a:lumMod val="10000"/>
                  </a:schemeClr>
                </a:solidFill>
                <a:latin typeface="+mn-lt"/>
              </a:defRPr>
            </a:lvl1pPr>
          </a:lstStyle>
          <a:p>
            <a:pPr lvl="0"/>
            <a:r>
              <a:t>Text här</a:t>
            </a:r>
          </a:p>
        </p:txBody>
      </p:sp>
      <p:sp>
        <p:nvSpPr>
          <p:cNvPr id="7" name="Marcador de Posição da Imagem 6">
            <a:extLst>
              <a:ext uri="{FF2B5EF4-FFF2-40B4-BE49-F238E27FC236}">
                <a16:creationId xmlns:a16="http://schemas.microsoft.com/office/drawing/2014/main" id="{59140957-8C4D-1437-BE04-65C1D91780C5}"/>
              </a:ext>
            </a:extLst>
          </p:cNvPr>
          <p:cNvSpPr>
            <a:spLocks noGrp="1"/>
          </p:cNvSpPr>
          <p:nvPr>
            <p:ph type="pic" sz="quarter" idx="12"/>
          </p:nvPr>
        </p:nvSpPr>
        <p:spPr>
          <a:xfrm>
            <a:off x="7573992" y="2070340"/>
            <a:ext cx="4618008" cy="4157932"/>
          </a:xfrm>
          <a:prstGeom prst="rect">
            <a:avLst/>
          </a:prstGeom>
        </p:spPr>
        <p:txBody>
          <a:bodyPr/>
          <a:lstStyle/>
          <a:p>
            <a:endParaRPr/>
          </a:p>
        </p:txBody>
      </p:sp>
    </p:spTree>
    <p:extLst>
      <p:ext uri="{BB962C8B-B14F-4D97-AF65-F5344CB8AC3E}">
        <p14:creationId xmlns:p14="http://schemas.microsoft.com/office/powerpoint/2010/main" val="1814469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t>Rubrik</a:t>
            </a:r>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4"/>
            <a:ext cx="11450304" cy="5237018"/>
          </a:xfrm>
          <a:prstGeom prst="rect">
            <a:avLst/>
          </a:prstGeom>
        </p:spPr>
        <p:txBody>
          <a:bodyPr/>
          <a:lstStyle>
            <a:lvl1pPr marL="0" indent="0">
              <a:buNone/>
              <a:defRPr sz="1800" b="0">
                <a:solidFill>
                  <a:schemeClr val="bg2">
                    <a:lumMod val="10000"/>
                  </a:schemeClr>
                </a:solidFill>
                <a:latin typeface="+mn-lt"/>
              </a:defRPr>
            </a:lvl1pPr>
          </a:lstStyle>
          <a:p>
            <a:pPr lvl="0"/>
            <a:r>
              <a:t>Text här</a:t>
            </a:r>
          </a:p>
        </p:txBody>
      </p:sp>
    </p:spTree>
    <p:extLst>
      <p:ext uri="{BB962C8B-B14F-4D97-AF65-F5344CB8AC3E}">
        <p14:creationId xmlns:p14="http://schemas.microsoft.com/office/powerpoint/2010/main" val="8258151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t>Rubrik</a:t>
            </a:r>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4"/>
            <a:ext cx="11450304" cy="5023867"/>
          </a:xfrm>
          <a:prstGeom prst="rect">
            <a:avLst/>
          </a:prstGeom>
        </p:spPr>
        <p:txBody>
          <a:bodyPr/>
          <a:lstStyle>
            <a:lvl1pPr marL="0" indent="0">
              <a:buNone/>
              <a:defRPr sz="1800" b="0">
                <a:solidFill>
                  <a:schemeClr val="bg2">
                    <a:lumMod val="10000"/>
                  </a:schemeClr>
                </a:solidFill>
                <a:latin typeface="+mn-lt"/>
              </a:defRPr>
            </a:lvl1pPr>
          </a:lstStyle>
          <a:p>
            <a:pPr lvl="0"/>
            <a:r>
              <a:t>Text här</a:t>
            </a:r>
          </a:p>
        </p:txBody>
      </p:sp>
    </p:spTree>
    <p:extLst>
      <p:ext uri="{BB962C8B-B14F-4D97-AF65-F5344CB8AC3E}">
        <p14:creationId xmlns:p14="http://schemas.microsoft.com/office/powerpoint/2010/main" val="28807164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8"/>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5"/>
            <a:ext cx="11450304" cy="4463150"/>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33741713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Image 01">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56812A59-2407-1A07-DB68-50C1BBD83CC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3" name="Marcador de Posição da Imagem 2">
            <a:extLst>
              <a:ext uri="{FF2B5EF4-FFF2-40B4-BE49-F238E27FC236}">
                <a16:creationId xmlns:a16="http://schemas.microsoft.com/office/drawing/2014/main" id="{6E41F346-FABD-7A11-E3A6-5472C239BB8A}"/>
              </a:ext>
            </a:extLst>
          </p:cNvPr>
          <p:cNvSpPr>
            <a:spLocks noGrp="1"/>
          </p:cNvSpPr>
          <p:nvPr>
            <p:ph type="pic" sz="quarter" idx="11" hasCustomPrompt="1"/>
          </p:nvPr>
        </p:nvSpPr>
        <p:spPr>
          <a:xfrm>
            <a:off x="362081" y="1180408"/>
            <a:ext cx="11450304" cy="4987480"/>
          </a:xfrm>
          <a:prstGeom prst="rect">
            <a:avLst/>
          </a:prstGeom>
        </p:spPr>
        <p:txBody>
          <a:bodyPr/>
          <a:lstStyle>
            <a:lvl1pPr marL="0" indent="0">
              <a:buNone/>
              <a:defRPr sz="1800">
                <a:solidFill>
                  <a:schemeClr val="bg2">
                    <a:lumMod val="10000"/>
                  </a:schemeClr>
                </a:solidFill>
              </a:defRPr>
            </a:lvl1pPr>
          </a:lstStyle>
          <a:p>
            <a:r>
              <a:rPr lang="pt-PT" dirty="0" err="1"/>
              <a:t>Image</a:t>
            </a:r>
            <a:endParaRPr lang="pt-PT" dirty="0"/>
          </a:p>
        </p:txBody>
      </p:sp>
    </p:spTree>
    <p:extLst>
      <p:ext uri="{BB962C8B-B14F-4D97-AF65-F5344CB8AC3E}">
        <p14:creationId xmlns:p14="http://schemas.microsoft.com/office/powerpoint/2010/main" val="5135170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two columns">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9DF79A8C-FE91-3485-4E43-CE6FBD728A7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t>Rubrik</a:t>
            </a:r>
          </a:p>
        </p:txBody>
      </p:sp>
      <p:sp>
        <p:nvSpPr>
          <p:cNvPr id="3" name="Marcador de Posição do Texto 4">
            <a:extLst>
              <a:ext uri="{FF2B5EF4-FFF2-40B4-BE49-F238E27FC236}">
                <a16:creationId xmlns:a16="http://schemas.microsoft.com/office/drawing/2014/main" id="{639A4524-3D4A-6E58-D139-90965EFF33B6}"/>
              </a:ext>
            </a:extLst>
          </p:cNvPr>
          <p:cNvSpPr>
            <a:spLocks noGrp="1"/>
          </p:cNvSpPr>
          <p:nvPr>
            <p:ph type="body" sz="quarter" idx="13" hasCustomPrompt="1"/>
          </p:nvPr>
        </p:nvSpPr>
        <p:spPr>
          <a:xfrm>
            <a:off x="362081" y="1116135"/>
            <a:ext cx="5383573" cy="5453729"/>
          </a:xfrm>
          <a:prstGeom prst="rect">
            <a:avLst/>
          </a:prstGeom>
        </p:spPr>
        <p:txBody>
          <a:bodyPr/>
          <a:lstStyle>
            <a:lvl1pPr marL="0" indent="0">
              <a:buNone/>
              <a:defRPr sz="1800" b="0">
                <a:solidFill>
                  <a:schemeClr val="bg2">
                    <a:lumMod val="10000"/>
                  </a:schemeClr>
                </a:solidFill>
                <a:latin typeface="+mn-lt"/>
              </a:defRPr>
            </a:lvl1pPr>
          </a:lstStyle>
          <a:p>
            <a:pPr lvl="0"/>
            <a:r>
              <a:t>Text här</a:t>
            </a:r>
          </a:p>
        </p:txBody>
      </p:sp>
      <p:sp>
        <p:nvSpPr>
          <p:cNvPr id="4" name="Marcador de Posição do Texto 4">
            <a:extLst>
              <a:ext uri="{FF2B5EF4-FFF2-40B4-BE49-F238E27FC236}">
                <a16:creationId xmlns:a16="http://schemas.microsoft.com/office/drawing/2014/main" id="{DC974C98-A99F-B8F4-5576-5CFBAA397588}"/>
              </a:ext>
            </a:extLst>
          </p:cNvPr>
          <p:cNvSpPr>
            <a:spLocks noGrp="1"/>
          </p:cNvSpPr>
          <p:nvPr>
            <p:ph type="body" sz="quarter" idx="14" hasCustomPrompt="1"/>
          </p:nvPr>
        </p:nvSpPr>
        <p:spPr>
          <a:xfrm>
            <a:off x="6071563" y="1116135"/>
            <a:ext cx="5740822" cy="5453729"/>
          </a:xfrm>
          <a:prstGeom prst="rect">
            <a:avLst/>
          </a:prstGeom>
        </p:spPr>
        <p:txBody>
          <a:bodyPr/>
          <a:lstStyle>
            <a:lvl1pPr marL="0" indent="0">
              <a:buNone/>
              <a:defRPr sz="1800" b="0">
                <a:solidFill>
                  <a:schemeClr val="bg2">
                    <a:lumMod val="10000"/>
                  </a:schemeClr>
                </a:solidFill>
                <a:latin typeface="+mn-lt"/>
              </a:defRPr>
            </a:lvl1pPr>
          </a:lstStyle>
          <a:p>
            <a:pPr lvl="0"/>
            <a:r>
              <a:t>Text här</a:t>
            </a:r>
          </a:p>
        </p:txBody>
      </p:sp>
    </p:spTree>
    <p:extLst>
      <p:ext uri="{BB962C8B-B14F-4D97-AF65-F5344CB8AC3E}">
        <p14:creationId xmlns:p14="http://schemas.microsoft.com/office/powerpoint/2010/main" val="23356399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and text">
    <p:spTree>
      <p:nvGrpSpPr>
        <p:cNvPr id="1" name=""/>
        <p:cNvGrpSpPr/>
        <p:nvPr/>
      </p:nvGrpSpPr>
      <p:grpSpPr>
        <a:xfrm>
          <a:off x="0" y="0"/>
          <a:ext cx="0" cy="0"/>
          <a:chOff x="0" y="0"/>
          <a:chExt cx="0" cy="0"/>
        </a:xfrm>
      </p:grpSpPr>
      <p:pic>
        <p:nvPicPr>
          <p:cNvPr id="7" name="Imagem 6" descr="Uma imagem com símbolo, Gráficos, design  Os conteúdos gerados por IA poderão estar incorretos.">
            <a:extLst>
              <a:ext uri="{FF2B5EF4-FFF2-40B4-BE49-F238E27FC236}">
                <a16:creationId xmlns:a16="http://schemas.microsoft.com/office/drawing/2014/main" id="{627902F3-921B-1F4E-C8C9-16308750713F}"/>
              </a:ext>
            </a:extLst>
          </p:cNvPr>
          <p:cNvPicPr>
            <a:picLocks noChangeAspect="1"/>
          </p:cNvPicPr>
          <p:nvPr userDrawn="1"/>
        </p:nvPicPr>
        <p:blipFill>
          <a:blip r:embed="rId2"/>
          <a:stretch>
            <a:fillRect/>
          </a:stretch>
        </p:blipFill>
        <p:spPr>
          <a:xfrm>
            <a:off x="-858" y="495005"/>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4946073" y="253012"/>
            <a:ext cx="6866312" cy="483986"/>
          </a:xfrm>
          <a:prstGeom prst="rect">
            <a:avLst/>
          </a:prstGeom>
        </p:spPr>
        <p:txBody>
          <a:bodyPr/>
          <a:lstStyle>
            <a:lvl1pPr marL="0" indent="0">
              <a:buNone/>
              <a:defRPr sz="3200" b="1">
                <a:solidFill>
                  <a:srgbClr val="E64424"/>
                </a:solidFill>
                <a:latin typeface="+mn-lt"/>
              </a:defRPr>
            </a:lvl1pPr>
          </a:lstStyle>
          <a:p>
            <a:pPr lvl="0"/>
            <a:r>
              <a:t>Rubrik</a:t>
            </a:r>
          </a:p>
        </p:txBody>
      </p:sp>
      <p:sp>
        <p:nvSpPr>
          <p:cNvPr id="4" name="Marcador de Posição do Texto 4">
            <a:extLst>
              <a:ext uri="{FF2B5EF4-FFF2-40B4-BE49-F238E27FC236}">
                <a16:creationId xmlns:a16="http://schemas.microsoft.com/office/drawing/2014/main" id="{DC974C98-A99F-B8F4-5576-5CFBAA397588}"/>
              </a:ext>
            </a:extLst>
          </p:cNvPr>
          <p:cNvSpPr>
            <a:spLocks noGrp="1"/>
          </p:cNvSpPr>
          <p:nvPr>
            <p:ph type="body" sz="quarter" idx="14" hasCustomPrompt="1"/>
          </p:nvPr>
        </p:nvSpPr>
        <p:spPr>
          <a:xfrm>
            <a:off x="4946073" y="1116135"/>
            <a:ext cx="6866312" cy="3572243"/>
          </a:xfrm>
          <a:prstGeom prst="rect">
            <a:avLst/>
          </a:prstGeom>
        </p:spPr>
        <p:txBody>
          <a:bodyPr/>
          <a:lstStyle>
            <a:lvl1pPr marL="0" indent="0">
              <a:buNone/>
              <a:defRPr sz="1800" b="0">
                <a:solidFill>
                  <a:schemeClr val="bg2">
                    <a:lumMod val="10000"/>
                  </a:schemeClr>
                </a:solidFill>
                <a:latin typeface="+mn-lt"/>
              </a:defRPr>
            </a:lvl1pPr>
          </a:lstStyle>
          <a:p>
            <a:pPr lvl="0"/>
            <a:r>
              <a:t>Text här</a:t>
            </a:r>
          </a:p>
        </p:txBody>
      </p:sp>
      <p:sp>
        <p:nvSpPr>
          <p:cNvPr id="5" name="Marcador de Posição da Imagem 2">
            <a:extLst>
              <a:ext uri="{FF2B5EF4-FFF2-40B4-BE49-F238E27FC236}">
                <a16:creationId xmlns:a16="http://schemas.microsoft.com/office/drawing/2014/main" id="{E1B454C2-6889-2E64-F4FF-F9FFA56C811F}"/>
              </a:ext>
            </a:extLst>
          </p:cNvPr>
          <p:cNvSpPr>
            <a:spLocks noGrp="1"/>
          </p:cNvSpPr>
          <p:nvPr>
            <p:ph type="pic" sz="quarter" idx="11" hasCustomPrompt="1"/>
          </p:nvPr>
        </p:nvSpPr>
        <p:spPr>
          <a:xfrm>
            <a:off x="858" y="-33250"/>
            <a:ext cx="4567367" cy="6924502"/>
          </a:xfrm>
          <a:prstGeom prst="rect">
            <a:avLst/>
          </a:prstGeom>
        </p:spPr>
        <p:txBody>
          <a:bodyPr/>
          <a:lstStyle>
            <a:lvl1pPr marL="0" indent="0">
              <a:buNone/>
              <a:defRPr sz="2000">
                <a:solidFill>
                  <a:schemeClr val="bg2">
                    <a:lumMod val="25000"/>
                  </a:schemeClr>
                </a:solidFill>
              </a:defRPr>
            </a:lvl1pPr>
          </a:lstStyle>
          <a:p>
            <a:r>
              <a:t>Bild</a:t>
            </a:r>
          </a:p>
        </p:txBody>
      </p:sp>
    </p:spTree>
    <p:extLst>
      <p:ext uri="{BB962C8B-B14F-4D97-AF65-F5344CB8AC3E}">
        <p14:creationId xmlns:p14="http://schemas.microsoft.com/office/powerpoint/2010/main" val="1160734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ig title and text 01">
    <p:spTree>
      <p:nvGrpSpPr>
        <p:cNvPr id="1" name=""/>
        <p:cNvGrpSpPr/>
        <p:nvPr/>
      </p:nvGrpSpPr>
      <p:grpSpPr>
        <a:xfrm>
          <a:off x="0" y="0"/>
          <a:ext cx="0" cy="0"/>
          <a:chOff x="0" y="0"/>
          <a:chExt cx="0" cy="0"/>
        </a:xfrm>
      </p:grpSpPr>
      <p:pic>
        <p:nvPicPr>
          <p:cNvPr id="11" name="Imagem 10" descr="Uma imagem com símbolo, Gráficos, logótipo, design gráfico&#10;&#10;Os conteúdos gerados por IA poderão estar incorretos.">
            <a:extLst>
              <a:ext uri="{FF2B5EF4-FFF2-40B4-BE49-F238E27FC236}">
                <a16:creationId xmlns:a16="http://schemas.microsoft.com/office/drawing/2014/main" id="{1564B50D-1A1D-1525-A159-13ACD7A5CE49}"/>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Imagem 7" descr="Uma imagem com captura de ecrã, Gráficos, design gráfico, escuridão&#10;&#10;Os conteúdos gerados por IA poderão estar incorretos.">
            <a:extLst>
              <a:ext uri="{FF2B5EF4-FFF2-40B4-BE49-F238E27FC236}">
                <a16:creationId xmlns:a16="http://schemas.microsoft.com/office/drawing/2014/main" id="{65C488B6-DC2D-C8C2-2716-0A69EE5C1F5E}"/>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415637" y="352764"/>
            <a:ext cx="4141495" cy="1836254"/>
          </a:xfrm>
          <a:prstGeom prst="rect">
            <a:avLst/>
          </a:prstGeom>
        </p:spPr>
        <p:txBody>
          <a:bodyPr/>
          <a:lstStyle>
            <a:lvl1pPr marL="0" indent="0">
              <a:buNone/>
              <a:defRPr sz="3200" b="1">
                <a:solidFill>
                  <a:schemeClr val="bg1"/>
                </a:solidFill>
                <a:latin typeface="+mn-lt"/>
              </a:defRPr>
            </a:lvl1pPr>
          </a:lstStyle>
          <a:p>
            <a:pPr lvl="0"/>
            <a:r>
              <a:rPr lang="pt-PT" b="1" dirty="0"/>
              <a:t>BIG TITLE</a:t>
            </a:r>
            <a:endParaRPr lang="pt-PT" dirty="0"/>
          </a:p>
        </p:txBody>
      </p:sp>
      <p:sp>
        <p:nvSpPr>
          <p:cNvPr id="3" name="Marcador de Posição do Texto 4">
            <a:extLst>
              <a:ext uri="{FF2B5EF4-FFF2-40B4-BE49-F238E27FC236}">
                <a16:creationId xmlns:a16="http://schemas.microsoft.com/office/drawing/2014/main" id="{6F9E96A4-61FD-FB7E-A251-5F0CD10831ED}"/>
              </a:ext>
            </a:extLst>
          </p:cNvPr>
          <p:cNvSpPr>
            <a:spLocks noGrp="1"/>
          </p:cNvSpPr>
          <p:nvPr>
            <p:ph type="body" sz="quarter" idx="14" hasCustomPrompt="1"/>
          </p:nvPr>
        </p:nvSpPr>
        <p:spPr>
          <a:xfrm>
            <a:off x="5777345" y="1136073"/>
            <a:ext cx="6035039" cy="53312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20106634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Slide 01">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pic>
        <p:nvPicPr>
          <p:cNvPr id="10" name="Imagem 9" descr="Uma imagem com captura de ecrã, preto, escuridão, Gráficos  Os conteúdos gerados por IA poderão estar incorretos.">
            <a:extLst>
              <a:ext uri="{FF2B5EF4-FFF2-40B4-BE49-F238E27FC236}">
                <a16:creationId xmlns:a16="http://schemas.microsoft.com/office/drawing/2014/main" id="{B4A098E0-056A-781B-DBCA-F105A25B3D8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280AC"/>
                </a:solidFill>
                <a:latin typeface="+mn-lt"/>
              </a:defRPr>
            </a:lvl1pPr>
          </a:lstStyle>
          <a:p>
            <a:pPr lvl="0"/>
            <a:r>
              <a:t>Rubrik</a:t>
            </a:r>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t>Text här</a:t>
            </a:r>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t>Text här</a:t>
            </a:r>
          </a:p>
        </p:txBody>
      </p:sp>
    </p:spTree>
    <p:extLst>
      <p:ext uri="{BB962C8B-B14F-4D97-AF65-F5344CB8AC3E}">
        <p14:creationId xmlns:p14="http://schemas.microsoft.com/office/powerpoint/2010/main" val="13811725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Slide 02">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 name="Imagem 2" descr="Uma imagem com captura de ecrã, preto, escuridão, Gráficos&#10;&#10;Os conteúdos gerados por IA poderão estar incorretos.">
            <a:extLst>
              <a:ext uri="{FF2B5EF4-FFF2-40B4-BE49-F238E27FC236}">
                <a16:creationId xmlns:a16="http://schemas.microsoft.com/office/drawing/2014/main" id="{5ABD243A-205C-77FE-5DEE-B39F3343EAA2}"/>
              </a:ext>
            </a:extLst>
          </p:cNvPr>
          <p:cNvPicPr>
            <a:picLocks noChangeAspect="1"/>
          </p:cNvPicPr>
          <p:nvPr userDrawn="1"/>
        </p:nvPicPr>
        <p:blipFill>
          <a:blip r:embed="rId2"/>
          <a:stretch>
            <a:fillRect/>
          </a:stretch>
        </p:blipFill>
        <p:spPr>
          <a:xfrm>
            <a:off x="-1"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95426"/>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11863507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Slide 03">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64424"/>
          </a:solidFill>
          <a:ln>
            <a:solidFill>
              <a:srgbClr val="A47BB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pic>
        <p:nvPicPr>
          <p:cNvPr id="3" name="Imagem 2" descr="Uma imagem com captura de ecrã, preto, escuridão, Gráficos  Os conteúdos gerados por IA poderão estar incorretos.">
            <a:extLst>
              <a:ext uri="{FF2B5EF4-FFF2-40B4-BE49-F238E27FC236}">
                <a16:creationId xmlns:a16="http://schemas.microsoft.com/office/drawing/2014/main" id="{4DBDFC11-384E-A3E9-FC5A-2323EC66850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64424"/>
                </a:solidFill>
                <a:latin typeface="+mn-lt"/>
              </a:defRPr>
            </a:lvl1pPr>
          </a:lstStyle>
          <a:p>
            <a:pPr lvl="0"/>
            <a:r>
              <a:t>Rubrik</a:t>
            </a:r>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t>Text här</a:t>
            </a:r>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t>Text här</a:t>
            </a:r>
          </a:p>
        </p:txBody>
      </p:sp>
    </p:spTree>
    <p:extLst>
      <p:ext uri="{BB962C8B-B14F-4D97-AF65-F5344CB8AC3E}">
        <p14:creationId xmlns:p14="http://schemas.microsoft.com/office/powerpoint/2010/main" val="11528561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Image Slide 01">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280AC"/>
                </a:solidFill>
                <a:latin typeface="+mn-lt"/>
              </a:defRPr>
            </a:lvl1pPr>
          </a:lstStyle>
          <a:p>
            <a:pPr lvl="0"/>
            <a:r>
              <a:t>Rubrik</a:t>
            </a:r>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t>Text här</a:t>
            </a:r>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a:p>
        </p:txBody>
      </p:sp>
    </p:spTree>
    <p:extLst>
      <p:ext uri="{BB962C8B-B14F-4D97-AF65-F5344CB8AC3E}">
        <p14:creationId xmlns:p14="http://schemas.microsoft.com/office/powerpoint/2010/main" val="40619388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Image Slide 02">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95426"/>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8680583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Image Slide 03">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1523310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 topics Image Slide 01">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62C6EF11-08B2-16DB-CE44-F304F821E12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11" name="Marcador de Posição do Texto 4">
            <a:extLst>
              <a:ext uri="{FF2B5EF4-FFF2-40B4-BE49-F238E27FC236}">
                <a16:creationId xmlns:a16="http://schemas.microsoft.com/office/drawing/2014/main" id="{BE395DA5-BCC2-4C15-AD8B-A794C212ED29}"/>
              </a:ext>
            </a:extLst>
          </p:cNvPr>
          <p:cNvSpPr>
            <a:spLocks noGrp="1"/>
          </p:cNvSpPr>
          <p:nvPr>
            <p:ph type="body" sz="quarter" idx="13" hasCustomPrompt="1"/>
          </p:nvPr>
        </p:nvSpPr>
        <p:spPr>
          <a:xfrm>
            <a:off x="727841" y="1661775"/>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12" name="Marcador de Posição do Texto 4">
            <a:extLst>
              <a:ext uri="{FF2B5EF4-FFF2-40B4-BE49-F238E27FC236}">
                <a16:creationId xmlns:a16="http://schemas.microsoft.com/office/drawing/2014/main" id="{9CDAA2B3-5DFD-4088-A14D-61485189275A}"/>
              </a:ext>
            </a:extLst>
          </p:cNvPr>
          <p:cNvSpPr>
            <a:spLocks noGrp="1"/>
          </p:cNvSpPr>
          <p:nvPr>
            <p:ph type="body" sz="quarter" idx="14" hasCustomPrompt="1"/>
          </p:nvPr>
        </p:nvSpPr>
        <p:spPr>
          <a:xfrm>
            <a:off x="727841" y="1102129"/>
            <a:ext cx="6047032" cy="353369"/>
          </a:xfrm>
          <a:prstGeom prst="rect">
            <a:avLst/>
          </a:prstGeom>
        </p:spPr>
        <p:txBody>
          <a:bodyPr/>
          <a:lstStyle>
            <a:lvl1pPr marL="0" indent="0">
              <a:buNone/>
              <a:defRPr sz="1800" b="1">
                <a:solidFill>
                  <a:srgbClr val="E280AC"/>
                </a:solidFill>
                <a:latin typeface="+mn-lt"/>
              </a:defRPr>
            </a:lvl1pPr>
          </a:lstStyle>
          <a:p>
            <a:pPr lvl="0"/>
            <a:r>
              <a:rPr lang="pt-PT" dirty="0" err="1"/>
              <a:t>Text</a:t>
            </a:r>
            <a:r>
              <a:rPr lang="pt-PT" dirty="0"/>
              <a:t> </a:t>
            </a:r>
            <a:r>
              <a:rPr lang="pt-PT" dirty="0" err="1"/>
              <a:t>here</a:t>
            </a:r>
            <a:endParaRPr lang="pt-PT" dirty="0"/>
          </a:p>
        </p:txBody>
      </p:sp>
      <p:sp>
        <p:nvSpPr>
          <p:cNvPr id="4" name="Retângulo 3">
            <a:extLst>
              <a:ext uri="{FF2B5EF4-FFF2-40B4-BE49-F238E27FC236}">
                <a16:creationId xmlns:a16="http://schemas.microsoft.com/office/drawing/2014/main" id="{91252F2E-AD91-4523-8522-0D35B6C2FF69}"/>
              </a:ext>
            </a:extLst>
          </p:cNvPr>
          <p:cNvSpPr/>
          <p:nvPr userDrawn="1"/>
        </p:nvSpPr>
        <p:spPr>
          <a:xfrm>
            <a:off x="362081" y="1102129"/>
            <a:ext cx="45719" cy="1617123"/>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2" name="Retângulo 21">
            <a:extLst>
              <a:ext uri="{FF2B5EF4-FFF2-40B4-BE49-F238E27FC236}">
                <a16:creationId xmlns:a16="http://schemas.microsoft.com/office/drawing/2014/main" id="{0084B701-7C5D-43ED-BDD3-03D12D837E62}"/>
              </a:ext>
            </a:extLst>
          </p:cNvPr>
          <p:cNvSpPr/>
          <p:nvPr userDrawn="1"/>
        </p:nvSpPr>
        <p:spPr>
          <a:xfrm>
            <a:off x="362081" y="2963685"/>
            <a:ext cx="45719" cy="1617123"/>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5" name="Retângulo 24">
            <a:extLst>
              <a:ext uri="{FF2B5EF4-FFF2-40B4-BE49-F238E27FC236}">
                <a16:creationId xmlns:a16="http://schemas.microsoft.com/office/drawing/2014/main" id="{6B668B8E-5B78-4F62-8BDC-942EF270C611}"/>
              </a:ext>
            </a:extLst>
          </p:cNvPr>
          <p:cNvSpPr/>
          <p:nvPr userDrawn="1"/>
        </p:nvSpPr>
        <p:spPr>
          <a:xfrm>
            <a:off x="362081" y="4825241"/>
            <a:ext cx="45719" cy="1617123"/>
          </a:xfrm>
          <a:prstGeom prst="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0" name="Marcador de Posição da Imagem 9">
            <a:extLst>
              <a:ext uri="{FF2B5EF4-FFF2-40B4-BE49-F238E27FC236}">
                <a16:creationId xmlns:a16="http://schemas.microsoft.com/office/drawing/2014/main" id="{22DA165B-F315-4673-B1DC-08CD6FD61882}"/>
              </a:ext>
            </a:extLst>
          </p:cNvPr>
          <p:cNvSpPr>
            <a:spLocks noGrp="1"/>
          </p:cNvSpPr>
          <p:nvPr>
            <p:ph type="pic" sz="quarter" idx="19" hasCustomPrompt="1"/>
          </p:nvPr>
        </p:nvSpPr>
        <p:spPr>
          <a:xfrm>
            <a:off x="8021782" y="1260764"/>
            <a:ext cx="4170218" cy="5597236"/>
          </a:xfrm>
          <a:prstGeom prst="rect">
            <a:avLst/>
          </a:prstGeom>
        </p:spPr>
        <p:txBody>
          <a:bodyPr/>
          <a:lstStyle>
            <a:lvl1pPr marL="0" indent="0">
              <a:buNone/>
              <a:defRPr sz="2000">
                <a:solidFill>
                  <a:schemeClr val="bg2">
                    <a:lumMod val="25000"/>
                  </a:schemeClr>
                </a:solidFill>
              </a:defRPr>
            </a:lvl1pPr>
          </a:lstStyle>
          <a:p>
            <a:r>
              <a:rPr lang="pt-PT" dirty="0" err="1"/>
              <a:t>Image</a:t>
            </a:r>
            <a:endParaRPr lang="pt-PT" dirty="0"/>
          </a:p>
        </p:txBody>
      </p:sp>
      <p:sp>
        <p:nvSpPr>
          <p:cNvPr id="15" name="Marcador de Posição do Texto 4">
            <a:extLst>
              <a:ext uri="{FF2B5EF4-FFF2-40B4-BE49-F238E27FC236}">
                <a16:creationId xmlns:a16="http://schemas.microsoft.com/office/drawing/2014/main" id="{361EF140-3398-47B4-89A7-6A6E57D44471}"/>
              </a:ext>
            </a:extLst>
          </p:cNvPr>
          <p:cNvSpPr>
            <a:spLocks noGrp="1"/>
          </p:cNvSpPr>
          <p:nvPr>
            <p:ph type="body" sz="quarter" idx="10" hasCustomPrompt="1"/>
          </p:nvPr>
        </p:nvSpPr>
        <p:spPr>
          <a:xfrm>
            <a:off x="362082" y="253012"/>
            <a:ext cx="9059010"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7" name="Marcador de Posição do Texto 4">
            <a:extLst>
              <a:ext uri="{FF2B5EF4-FFF2-40B4-BE49-F238E27FC236}">
                <a16:creationId xmlns:a16="http://schemas.microsoft.com/office/drawing/2014/main" id="{FD69A608-2D5B-2081-6076-1BA9F1CF6F8C}"/>
              </a:ext>
            </a:extLst>
          </p:cNvPr>
          <p:cNvSpPr>
            <a:spLocks noGrp="1"/>
          </p:cNvSpPr>
          <p:nvPr>
            <p:ph type="body" sz="quarter" idx="20" hasCustomPrompt="1"/>
          </p:nvPr>
        </p:nvSpPr>
        <p:spPr>
          <a:xfrm>
            <a:off x="727841" y="3523331"/>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8" name="Marcador de Posição do Texto 4">
            <a:extLst>
              <a:ext uri="{FF2B5EF4-FFF2-40B4-BE49-F238E27FC236}">
                <a16:creationId xmlns:a16="http://schemas.microsoft.com/office/drawing/2014/main" id="{CD86DA81-4332-44D5-0C4E-7B0C90076BC3}"/>
              </a:ext>
            </a:extLst>
          </p:cNvPr>
          <p:cNvSpPr>
            <a:spLocks noGrp="1"/>
          </p:cNvSpPr>
          <p:nvPr>
            <p:ph type="body" sz="quarter" idx="21" hasCustomPrompt="1"/>
          </p:nvPr>
        </p:nvSpPr>
        <p:spPr>
          <a:xfrm>
            <a:off x="727841" y="2963685"/>
            <a:ext cx="6047032" cy="353369"/>
          </a:xfrm>
          <a:prstGeom prst="rect">
            <a:avLst/>
          </a:prstGeom>
        </p:spPr>
        <p:txBody>
          <a:bodyPr/>
          <a:lstStyle>
            <a:lvl1pPr marL="0" indent="0">
              <a:buNone/>
              <a:defRPr sz="1800" b="1">
                <a:solidFill>
                  <a:srgbClr val="E95426"/>
                </a:solidFill>
                <a:latin typeface="+mn-lt"/>
              </a:defRPr>
            </a:lvl1pPr>
          </a:lstStyle>
          <a:p>
            <a:pPr lvl="0"/>
            <a:r>
              <a:rPr lang="pt-PT" dirty="0" err="1"/>
              <a:t>Text</a:t>
            </a:r>
            <a:r>
              <a:rPr lang="pt-PT" dirty="0"/>
              <a:t> </a:t>
            </a:r>
            <a:r>
              <a:rPr lang="pt-PT" dirty="0" err="1"/>
              <a:t>here</a:t>
            </a:r>
            <a:endParaRPr lang="pt-PT" dirty="0"/>
          </a:p>
        </p:txBody>
      </p:sp>
      <p:sp>
        <p:nvSpPr>
          <p:cNvPr id="9" name="Marcador de Posição do Texto 4">
            <a:extLst>
              <a:ext uri="{FF2B5EF4-FFF2-40B4-BE49-F238E27FC236}">
                <a16:creationId xmlns:a16="http://schemas.microsoft.com/office/drawing/2014/main" id="{8628617B-50EA-D39F-71ED-57CFE633FDF8}"/>
              </a:ext>
            </a:extLst>
          </p:cNvPr>
          <p:cNvSpPr>
            <a:spLocks noGrp="1"/>
          </p:cNvSpPr>
          <p:nvPr>
            <p:ph type="body" sz="quarter" idx="22" hasCustomPrompt="1"/>
          </p:nvPr>
        </p:nvSpPr>
        <p:spPr>
          <a:xfrm>
            <a:off x="727841" y="5384887"/>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13" name="Marcador de Posição do Texto 4">
            <a:extLst>
              <a:ext uri="{FF2B5EF4-FFF2-40B4-BE49-F238E27FC236}">
                <a16:creationId xmlns:a16="http://schemas.microsoft.com/office/drawing/2014/main" id="{8BE3A118-AA8A-D679-CE62-C36D8F014F90}"/>
              </a:ext>
            </a:extLst>
          </p:cNvPr>
          <p:cNvSpPr>
            <a:spLocks noGrp="1"/>
          </p:cNvSpPr>
          <p:nvPr>
            <p:ph type="body" sz="quarter" idx="23" hasCustomPrompt="1"/>
          </p:nvPr>
        </p:nvSpPr>
        <p:spPr>
          <a:xfrm>
            <a:off x="727841" y="4825241"/>
            <a:ext cx="6047032" cy="353369"/>
          </a:xfrm>
          <a:prstGeom prst="rect">
            <a:avLst/>
          </a:prstGeom>
        </p:spPr>
        <p:txBody>
          <a:bodyPr/>
          <a:lstStyle>
            <a:lvl1pPr marL="0" indent="0">
              <a:buNone/>
              <a:defRPr sz="1800" b="1">
                <a:solidFill>
                  <a:srgbClr val="E64424"/>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3361464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ackground Title">
    <p:spTree>
      <p:nvGrpSpPr>
        <p:cNvPr id="1" name=""/>
        <p:cNvGrpSpPr/>
        <p:nvPr/>
      </p:nvGrpSpPr>
      <p:grpSpPr>
        <a:xfrm>
          <a:off x="0" y="0"/>
          <a:ext cx="0" cy="0"/>
          <a:chOff x="0" y="0"/>
          <a:chExt cx="0" cy="0"/>
        </a:xfrm>
      </p:grpSpPr>
      <p:pic>
        <p:nvPicPr>
          <p:cNvPr id="7" name="Imagem 6" descr="Uma imagem com captura de ecrã, Gráficos, texto, design gráfico&#10;&#10;Os conteúdos gerados por IA poderão estar incorretos.">
            <a:extLst>
              <a:ext uri="{FF2B5EF4-FFF2-40B4-BE49-F238E27FC236}">
                <a16:creationId xmlns:a16="http://schemas.microsoft.com/office/drawing/2014/main" id="{36BEB8DE-A9AD-00CB-4224-35458A257AA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599337" cy="483986"/>
          </a:xfrm>
          <a:prstGeom prst="rect">
            <a:avLst/>
          </a:prstGeom>
        </p:spPr>
        <p:txBody>
          <a:bodyPr/>
          <a:lstStyle>
            <a:lvl1pPr marL="0" indent="0">
              <a:buNone/>
              <a:defRPr sz="3200" b="1">
                <a:solidFill>
                  <a:schemeClr val="bg1"/>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482137" y="2651760"/>
            <a:ext cx="11330247" cy="381554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10273444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End Slide">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084FACAE-EF87-2C1D-74CB-403AFF0EAA42}"/>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743498" y="3767966"/>
            <a:ext cx="4705003" cy="790385"/>
          </a:xfrm>
          <a:prstGeom prst="rect">
            <a:avLst/>
          </a:prstGeom>
        </p:spPr>
        <p:txBody>
          <a:bodyPr/>
          <a:lstStyle>
            <a:lvl1pPr marL="0" indent="0" algn="ctr">
              <a:buNone/>
              <a:defRPr sz="6100" b="1">
                <a:solidFill>
                  <a:srgbClr val="283143"/>
                </a:solidFill>
                <a:latin typeface="+mn-lt"/>
              </a:defRPr>
            </a:lvl1pPr>
          </a:lstStyle>
          <a:p>
            <a:pPr lvl="0"/>
            <a:r>
              <a:t>Tack så mycket!</a:t>
            </a:r>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743499" y="4822166"/>
            <a:ext cx="4705002" cy="569342"/>
          </a:xfrm>
          <a:prstGeom prst="rect">
            <a:avLst/>
          </a:prstGeom>
        </p:spPr>
        <p:txBody>
          <a:bodyPr/>
          <a:lstStyle>
            <a:lvl1pPr marL="0" indent="0" algn="ctr">
              <a:buNone/>
              <a:defRPr sz="1600" b="0">
                <a:solidFill>
                  <a:schemeClr val="bg2">
                    <a:lumMod val="10000"/>
                  </a:schemeClr>
                </a:solidFill>
                <a:latin typeface="+mn-lt"/>
              </a:defRPr>
            </a:lvl1pPr>
          </a:lstStyle>
          <a:p>
            <a:pPr lvl="0"/>
            <a:r>
              <a:t>Text här</a:t>
            </a:r>
          </a:p>
        </p:txBody>
      </p:sp>
      <p:pic>
        <p:nvPicPr>
          <p:cNvPr id="3" name="Imagem 2" descr="Uma imagem com texto, Cara humana, sorrir, vestuário  Os conteúdos gerados por IA podem estar incorretos.">
            <a:extLst>
              <a:ext uri="{FF2B5EF4-FFF2-40B4-BE49-F238E27FC236}">
                <a16:creationId xmlns:a16="http://schemas.microsoft.com/office/drawing/2014/main" id="{F83FD3E8-7295-8B72-9C2C-37F4837C10D2}"/>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12046981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4" name="Imagem 3" descr="Uma imagem com texto, captura de ecrã, Gráficos, design gráfico&#10;&#10;Os conteúdos gerados por IA poderão estar incorretos.">
            <a:extLst>
              <a:ext uri="{FF2B5EF4-FFF2-40B4-BE49-F238E27FC236}">
                <a16:creationId xmlns:a16="http://schemas.microsoft.com/office/drawing/2014/main" id="{084FACAE-EF87-2C1D-74CB-403AFF0EAA4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7135092" y="1689579"/>
            <a:ext cx="4705003" cy="790385"/>
          </a:xfrm>
          <a:prstGeom prst="rect">
            <a:avLst/>
          </a:prstGeom>
        </p:spPr>
        <p:txBody>
          <a:bodyPr/>
          <a:lstStyle>
            <a:lvl1pPr marL="0" indent="0" algn="ctr">
              <a:buNone/>
              <a:defRPr sz="6100" b="1">
                <a:solidFill>
                  <a:srgbClr val="E64424"/>
                </a:solidFill>
                <a:latin typeface="+mn-lt"/>
              </a:defRPr>
            </a:lvl1pPr>
          </a:lstStyle>
          <a:p>
            <a:pPr lvl="0"/>
            <a:r>
              <a:rPr lang="pt-PT" b="1" dirty="0"/>
              <a:t>THANK YOU!</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7135093" y="2978727"/>
            <a:ext cx="4705002" cy="3090240"/>
          </a:xfrm>
          <a:prstGeom prst="rect">
            <a:avLst/>
          </a:prstGeom>
        </p:spPr>
        <p:txBody>
          <a:bodyPr/>
          <a:lstStyle>
            <a:lvl1pPr marL="0" indent="0">
              <a:buNone/>
              <a:defRPr sz="16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pic>
        <p:nvPicPr>
          <p:cNvPr id="3" name="Imagem 2" descr="Uma imagem com texto, Cara humana, sorrir, vestuário&#10;&#10;Os conteúdos gerados por IA podem estar incorretos.">
            <a:extLst>
              <a:ext uri="{FF2B5EF4-FFF2-40B4-BE49-F238E27FC236}">
                <a16:creationId xmlns:a16="http://schemas.microsoft.com/office/drawing/2014/main" id="{2F288939-FC5F-9AC4-0CA8-AE6E494984F4}"/>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25555120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text 01">
  <p:cSld name="3_Title and text 01">
    <p:spTree>
      <p:nvGrpSpPr>
        <p:cNvPr id="1" name="Shape 41"/>
        <p:cNvGrpSpPr/>
        <p:nvPr/>
      </p:nvGrpSpPr>
      <p:grpSpPr>
        <a:xfrm>
          <a:off x="0" y="0"/>
          <a:ext cx="0" cy="0"/>
          <a:chOff x="0" y="0"/>
          <a:chExt cx="0" cy="0"/>
        </a:xfrm>
      </p:grpSpPr>
      <p:pic>
        <p:nvPicPr>
          <p:cNvPr id="42" name="Google Shape;42;p37"/>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43" name="Google Shape;43;p37"/>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4" name="Google Shape;44;p37"/>
          <p:cNvSpPr txBox="1">
            <a:spLocks noGrp="1"/>
          </p:cNvSpPr>
          <p:nvPr>
            <p:ph type="body" idx="2"/>
          </p:nvPr>
        </p:nvSpPr>
        <p:spPr>
          <a:xfrm>
            <a:off x="362081" y="1230284"/>
            <a:ext cx="11450304" cy="523701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40151629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1763717"/>
      </p:ext>
    </p:extLst>
  </p:cSld>
  <p:clrMap bg1="lt1" tx1="dk1" bg2="lt2" tx2="dk2" accent1="accent1" accent2="accent2" accent3="accent3" accent4="accent4" accent5="accent5" accent6="accent6" hlink="hlink" folHlink="folHlink"/>
  <p:sldLayoutIdLst>
    <p:sldLayoutId id="2147483691" r:id="rId1"/>
    <p:sldLayoutId id="2147483745" r:id="rId2"/>
    <p:sldLayoutId id="2147483739" r:id="rId3"/>
    <p:sldLayoutId id="2147483746" r:id="rId4"/>
    <p:sldLayoutId id="2147483738" r:id="rId5"/>
    <p:sldLayoutId id="2147483740" r:id="rId6"/>
    <p:sldLayoutId id="2147483741" r:id="rId7"/>
    <p:sldLayoutId id="2147483692" r:id="rId8"/>
    <p:sldLayoutId id="2147483710" r:id="rId9"/>
    <p:sldLayoutId id="2147483715" r:id="rId10"/>
    <p:sldLayoutId id="2147483742" r:id="rId11"/>
    <p:sldLayoutId id="2147483743" r:id="rId12"/>
    <p:sldLayoutId id="2147483718" r:id="rId13"/>
    <p:sldLayoutId id="2147483719" r:id="rId14"/>
    <p:sldLayoutId id="2147483720" r:id="rId15"/>
    <p:sldLayoutId id="2147483721" r:id="rId16"/>
    <p:sldLayoutId id="2147483701" r:id="rId17"/>
    <p:sldLayoutId id="2147483727" r:id="rId18"/>
    <p:sldLayoutId id="2147483728" r:id="rId19"/>
    <p:sldLayoutId id="2147483711" r:id="rId20"/>
    <p:sldLayoutId id="2147483730" r:id="rId21"/>
    <p:sldLayoutId id="2147483731" r:id="rId22"/>
    <p:sldLayoutId id="2147483699" r:id="rId23"/>
    <p:sldLayoutId id="2147483712" r:id="rId24"/>
    <p:sldLayoutId id="2147483744" r:id="rId25"/>
    <p:sldLayoutId id="2147483737" r:id="rId26"/>
    <p:sldLayoutId id="2147483747" r:id="rId2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hyperlink" Target="https://doi.org/10.1002/job.2664" TargetMode="External"/><Relationship Id="rId2" Type="http://schemas.openxmlformats.org/officeDocument/2006/relationships/hyperlink" Target="https://doi.org/10.3390/bs15050621" TargetMode="External"/><Relationship Id="rId1" Type="http://schemas.openxmlformats.org/officeDocument/2006/relationships/slideLayout" Target="../slideLayouts/slideLayout11.xml"/><Relationship Id="rId6" Type="http://schemas.openxmlformats.org/officeDocument/2006/relationships/hyperlink" Target="https://doi.org/10.1007/s40593-025-00458-w" TargetMode="External"/><Relationship Id="rId5" Type="http://schemas.openxmlformats.org/officeDocument/2006/relationships/hyperlink" Target="https://doi.org/10.1080/02601370.2024.2398516" TargetMode="External"/><Relationship Id="rId4" Type="http://schemas.openxmlformats.org/officeDocument/2006/relationships/hyperlink" Target="https://doi.org/10.1037/a0014674"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doi.org/10.1108/S0895-993520250000030004" TargetMode="External"/><Relationship Id="rId2" Type="http://schemas.openxmlformats.org/officeDocument/2006/relationships/hyperlink" Target="https://doi.org/10.1080/10494820.2024.2412063" TargetMode="External"/><Relationship Id="rId1" Type="http://schemas.openxmlformats.org/officeDocument/2006/relationships/slideLayout" Target="../slideLayouts/slideLayout11.xml"/><Relationship Id="rId6" Type="http://schemas.openxmlformats.org/officeDocument/2006/relationships/hyperlink" Target="https://doi.org/10.1007/978-3-031-85110-0_16" TargetMode="External"/><Relationship Id="rId5" Type="http://schemas.openxmlformats.org/officeDocument/2006/relationships/hyperlink" Target="https://doi.org/10.1080/87567555.2013.831022" TargetMode="External"/><Relationship Id="rId4" Type="http://schemas.openxmlformats.org/officeDocument/2006/relationships/hyperlink" Target="https://doi.org/10.11591/edulearn.v19i1.21904"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osição do Texto 1">
            <a:extLst>
              <a:ext uri="{FF2B5EF4-FFF2-40B4-BE49-F238E27FC236}">
                <a16:creationId xmlns:a16="http://schemas.microsoft.com/office/drawing/2014/main" id="{50013321-8E19-97B8-11B5-3300A7908FB0}"/>
              </a:ext>
            </a:extLst>
          </p:cNvPr>
          <p:cNvSpPr txBox="1">
            <a:spLocks/>
          </p:cNvSpPr>
          <p:nvPr/>
        </p:nvSpPr>
        <p:spPr>
          <a:xfrm>
            <a:off x="336830" y="2151325"/>
            <a:ext cx="5528434" cy="1762299"/>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dirty="0"/>
              <a:t>LÄRA DIG ATT LÄRA KURS</a:t>
            </a:r>
          </a:p>
        </p:txBody>
      </p:sp>
      <p:sp>
        <p:nvSpPr>
          <p:cNvPr id="5" name="Marcador de Posição do Texto 1">
            <a:extLst>
              <a:ext uri="{FF2B5EF4-FFF2-40B4-BE49-F238E27FC236}">
                <a16:creationId xmlns:a16="http://schemas.microsoft.com/office/drawing/2014/main" id="{F1DAB5EB-CDDE-7DF5-3F5D-6733566196A5}"/>
              </a:ext>
            </a:extLst>
          </p:cNvPr>
          <p:cNvSpPr>
            <a:spLocks noGrp="1"/>
          </p:cNvSpPr>
          <p:nvPr>
            <p:ph type="body" sz="quarter" idx="10"/>
          </p:nvPr>
        </p:nvSpPr>
        <p:spPr>
          <a:xfrm>
            <a:off x="451678" y="3330506"/>
            <a:ext cx="4838700" cy="1762125"/>
          </a:xfrm>
        </p:spPr>
        <p:txBody>
          <a:bodyPr lIns="91440" tIns="45720" rIns="91440" bIns="45720" anchor="t"/>
          <a:lstStyle/>
          <a:p>
            <a:pPr>
              <a:defRPr sz="2400"/>
            </a:pPr>
            <a:r>
              <a:rPr dirty="0"/>
              <a:t>MODUL 1: </a:t>
            </a:r>
          </a:p>
          <a:p>
            <a:pPr>
              <a:defRPr sz="2400"/>
            </a:pPr>
            <a:r>
              <a:rPr lang="en-US" dirty="0" err="1"/>
              <a:t>Förberedelse</a:t>
            </a:r>
            <a:r>
              <a:rPr lang="en-US" dirty="0"/>
              <a:t> för </a:t>
            </a:r>
            <a:r>
              <a:rPr lang="en-US" dirty="0" err="1"/>
              <a:t>Lärande</a:t>
            </a:r>
          </a:p>
        </p:txBody>
      </p:sp>
    </p:spTree>
    <p:extLst>
      <p:ext uri="{BB962C8B-B14F-4D97-AF65-F5344CB8AC3E}">
        <p14:creationId xmlns:p14="http://schemas.microsoft.com/office/powerpoint/2010/main" val="11077457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F720FC-3D74-1AFF-D981-6953D0BEC040}"/>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411A5F82-FF34-133E-18DE-543A317870E3}"/>
              </a:ext>
            </a:extLst>
          </p:cNvPr>
          <p:cNvSpPr>
            <a:spLocks noGrp="1"/>
          </p:cNvSpPr>
          <p:nvPr>
            <p:ph type="body" sz="quarter" idx="10"/>
          </p:nvPr>
        </p:nvSpPr>
        <p:spPr>
          <a:xfrm>
            <a:off x="376829" y="253012"/>
            <a:ext cx="10615903" cy="483986"/>
          </a:xfrm>
        </p:spPr>
        <p:txBody>
          <a:bodyPr lIns="91440" tIns="45720" rIns="91440" bIns="45720" anchor="t"/>
          <a:lstStyle/>
          <a:p>
            <a:r>
              <a:rPr dirty="0"/>
              <a:t>MODUL 1:  </a:t>
            </a:r>
            <a:r>
              <a:rPr dirty="0" err="1"/>
              <a:t>Förberedelser</a:t>
            </a:r>
            <a:r>
              <a:rPr dirty="0"/>
              <a:t> för </a:t>
            </a:r>
            <a:r>
              <a:rPr dirty="0" err="1"/>
              <a:t>lärande</a:t>
            </a:r>
            <a:r>
              <a:rPr dirty="0"/>
              <a:t> –</a:t>
            </a:r>
            <a:endParaRPr lang="sv-SE" dirty="0"/>
          </a:p>
          <a:p>
            <a:r>
              <a:rPr lang="en-US" sz="2800" dirty="0" err="1"/>
              <a:t>Delmoment</a:t>
            </a:r>
            <a:r>
              <a:rPr sz="2800" dirty="0"/>
              <a:t> (1t </a:t>
            </a:r>
            <a:r>
              <a:rPr lang="en-US" sz="2800" dirty="0"/>
              <a:t>15 min</a:t>
            </a:r>
            <a:r>
              <a:rPr sz="2800" dirty="0"/>
              <a:t>)</a:t>
            </a:r>
            <a:endParaRPr dirty="0"/>
          </a:p>
          <a:p>
            <a:endParaRPr dirty="0"/>
          </a:p>
        </p:txBody>
      </p:sp>
      <p:sp>
        <p:nvSpPr>
          <p:cNvPr id="3" name="Marcador de Posição do Texto 2">
            <a:extLst>
              <a:ext uri="{FF2B5EF4-FFF2-40B4-BE49-F238E27FC236}">
                <a16:creationId xmlns:a16="http://schemas.microsoft.com/office/drawing/2014/main" id="{D2394577-8430-D045-40D9-76195331527C}"/>
              </a:ext>
            </a:extLst>
          </p:cNvPr>
          <p:cNvSpPr>
            <a:spLocks noGrp="1"/>
          </p:cNvSpPr>
          <p:nvPr>
            <p:ph type="body" sz="quarter" idx="13"/>
          </p:nvPr>
        </p:nvSpPr>
        <p:spPr>
          <a:xfrm>
            <a:off x="379615" y="2649326"/>
            <a:ext cx="5383573" cy="896772"/>
          </a:xfrm>
        </p:spPr>
        <p:txBody>
          <a:bodyPr/>
          <a:lstStyle/>
          <a:p>
            <a:pPr marL="971550" lvl="1" indent="-285750">
              <a:buFont typeface="Wingdings" panose="05000000000000000000" pitchFamily="2" charset="2"/>
              <a:buChar char="ü"/>
              <a:defRPr sz="1800"/>
            </a:pPr>
            <a:r>
              <a:rPr lang="sv-SE" dirty="0"/>
              <a:t>Skillnaden mellan ett fast och ett dynamiskt tankesätt</a:t>
            </a:r>
          </a:p>
          <a:p>
            <a:pPr marL="971550" lvl="1" indent="-285750">
              <a:buFont typeface="Wingdings" panose="05000000000000000000" pitchFamily="2" charset="2"/>
              <a:buChar char="ü"/>
              <a:defRPr sz="1800"/>
            </a:pPr>
            <a:r>
              <a:rPr lang="sv-SE" dirty="0"/>
              <a:t>Effekterna av begränsande övertygelser på lärande</a:t>
            </a:r>
            <a:endParaRPr dirty="0"/>
          </a:p>
          <a:p>
            <a:endParaRPr dirty="0"/>
          </a:p>
        </p:txBody>
      </p:sp>
      <p:grpSp>
        <p:nvGrpSpPr>
          <p:cNvPr id="5" name="Group 11">
            <a:extLst>
              <a:ext uri="{FF2B5EF4-FFF2-40B4-BE49-F238E27FC236}">
                <a16:creationId xmlns:a16="http://schemas.microsoft.com/office/drawing/2014/main" id="{AD9DD25D-CD94-5D65-396B-E2863924AE71}"/>
              </a:ext>
            </a:extLst>
          </p:cNvPr>
          <p:cNvGrpSpPr/>
          <p:nvPr/>
        </p:nvGrpSpPr>
        <p:grpSpPr>
          <a:xfrm>
            <a:off x="474665" y="1647230"/>
            <a:ext cx="4802077" cy="896771"/>
            <a:chOff x="364088" y="1272847"/>
            <a:chExt cx="4802077" cy="896771"/>
          </a:xfrm>
        </p:grpSpPr>
        <p:sp>
          <p:nvSpPr>
            <p:cNvPr id="6" name="Retângulo: Cantos Arredondados 4">
              <a:extLst>
                <a:ext uri="{FF2B5EF4-FFF2-40B4-BE49-F238E27FC236}">
                  <a16:creationId xmlns:a16="http://schemas.microsoft.com/office/drawing/2014/main" id="{42C79A9E-99E4-8ADB-82E5-DA9BA683A0EA}"/>
                </a:ext>
              </a:extLst>
            </p:cNvPr>
            <p:cNvSpPr/>
            <p:nvPr/>
          </p:nvSpPr>
          <p:spPr>
            <a:xfrm>
              <a:off x="415951" y="1272847"/>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dirty="0"/>
            </a:p>
          </p:txBody>
        </p:sp>
        <p:sp>
          <p:nvSpPr>
            <p:cNvPr id="7" name="Retângulo: Cantos Arredondados 11">
              <a:extLst>
                <a:ext uri="{FF2B5EF4-FFF2-40B4-BE49-F238E27FC236}">
                  <a16:creationId xmlns:a16="http://schemas.microsoft.com/office/drawing/2014/main" id="{E47942E4-7B9D-CAA7-BCD2-A33D39CA416A}"/>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CaixaDeTexto 18">
              <a:extLst>
                <a:ext uri="{FF2B5EF4-FFF2-40B4-BE49-F238E27FC236}">
                  <a16:creationId xmlns:a16="http://schemas.microsoft.com/office/drawing/2014/main" id="{AC56CD28-CDE2-41FD-8AAA-BDCF18BA6C03}"/>
                </a:ext>
              </a:extLst>
            </p:cNvPr>
            <p:cNvSpPr txBox="1"/>
            <p:nvPr/>
          </p:nvSpPr>
          <p:spPr>
            <a:xfrm>
              <a:off x="1460979" y="1561998"/>
              <a:ext cx="3556932" cy="369332"/>
            </a:xfrm>
            <a:prstGeom prst="rect">
              <a:avLst/>
            </a:prstGeom>
            <a:noFill/>
          </p:spPr>
          <p:txBody>
            <a:bodyPr wrap="square">
              <a:spAutoFit/>
            </a:bodyPr>
            <a:lstStyle/>
            <a:p>
              <a:pPr>
                <a:defRPr>
                  <a:solidFill>
                    <a:schemeClr val="bg2">
                      <a:lumMod val="10000"/>
                    </a:schemeClr>
                  </a:solidFill>
                </a:defRPr>
              </a:pPr>
              <a:r>
                <a:rPr dirty="0" err="1"/>
                <a:t>Omfamna</a:t>
              </a:r>
              <a:r>
                <a:rPr dirty="0"/>
                <a:t> </a:t>
              </a:r>
              <a:r>
                <a:rPr dirty="0" err="1"/>
                <a:t>e</a:t>
              </a:r>
              <a:r>
                <a:rPr lang="en-US" dirty="0" err="1"/>
                <a:t>tt</a:t>
              </a:r>
              <a:r>
                <a:rPr dirty="0"/>
                <a:t> </a:t>
              </a:r>
              <a:r>
                <a:rPr lang="sv-SE" dirty="0"/>
                <a:t>dynamiskt tankesätt</a:t>
              </a:r>
              <a:endParaRPr dirty="0"/>
            </a:p>
          </p:txBody>
        </p:sp>
        <p:sp>
          <p:nvSpPr>
            <p:cNvPr id="9" name="TextBox 5">
              <a:extLst>
                <a:ext uri="{FF2B5EF4-FFF2-40B4-BE49-F238E27FC236}">
                  <a16:creationId xmlns:a16="http://schemas.microsoft.com/office/drawing/2014/main" id="{296242E5-F91A-19EB-F1AF-4A9F2EFF9C8D}"/>
                </a:ext>
              </a:extLst>
            </p:cNvPr>
            <p:cNvSpPr txBox="1"/>
            <p:nvPr/>
          </p:nvSpPr>
          <p:spPr>
            <a:xfrm>
              <a:off x="364088" y="1428844"/>
              <a:ext cx="979198" cy="584775"/>
            </a:xfrm>
            <a:prstGeom prst="rect">
              <a:avLst/>
            </a:prstGeom>
            <a:noFill/>
          </p:spPr>
          <p:txBody>
            <a:bodyPr wrap="square">
              <a:spAutoFit/>
            </a:bodyPr>
            <a:lstStyle/>
            <a:p>
              <a:pPr algn="ctr">
                <a:defRPr b="1">
                  <a:solidFill>
                    <a:schemeClr val="bg1"/>
                  </a:solidFill>
                </a:defRPr>
              </a:pPr>
              <a:r>
                <a:rPr lang="sv-SE" sz="1600" dirty="0"/>
                <a:t>Moment</a:t>
              </a:r>
            </a:p>
            <a:p>
              <a:pPr algn="ctr">
                <a:defRPr b="1">
                  <a:solidFill>
                    <a:schemeClr val="bg1"/>
                  </a:solidFill>
                </a:defRPr>
              </a:pPr>
              <a:r>
                <a:rPr sz="1600" dirty="0"/>
                <a:t> 1.1 </a:t>
              </a:r>
            </a:p>
          </p:txBody>
        </p:sp>
      </p:grpSp>
      <p:grpSp>
        <p:nvGrpSpPr>
          <p:cNvPr id="10" name="Group 11">
            <a:extLst>
              <a:ext uri="{FF2B5EF4-FFF2-40B4-BE49-F238E27FC236}">
                <a16:creationId xmlns:a16="http://schemas.microsoft.com/office/drawing/2014/main" id="{2F8097AA-D5CD-C90D-4684-32961BBB168F}"/>
              </a:ext>
            </a:extLst>
          </p:cNvPr>
          <p:cNvGrpSpPr/>
          <p:nvPr/>
        </p:nvGrpSpPr>
        <p:grpSpPr>
          <a:xfrm>
            <a:off x="485314" y="3736867"/>
            <a:ext cx="4791428" cy="896771"/>
            <a:chOff x="374737" y="1272847"/>
            <a:chExt cx="4791428" cy="896771"/>
          </a:xfrm>
        </p:grpSpPr>
        <p:sp>
          <p:nvSpPr>
            <p:cNvPr id="11" name="Retângulo: Cantos Arredondados 4">
              <a:extLst>
                <a:ext uri="{FF2B5EF4-FFF2-40B4-BE49-F238E27FC236}">
                  <a16:creationId xmlns:a16="http://schemas.microsoft.com/office/drawing/2014/main" id="{4034F228-ABA3-49D5-6083-731D81ED6A50}"/>
                </a:ext>
              </a:extLst>
            </p:cNvPr>
            <p:cNvSpPr/>
            <p:nvPr/>
          </p:nvSpPr>
          <p:spPr>
            <a:xfrm>
              <a:off x="415951" y="1272847"/>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Retângulo: Cantos Arredondados 11">
              <a:extLst>
                <a:ext uri="{FF2B5EF4-FFF2-40B4-BE49-F238E27FC236}">
                  <a16:creationId xmlns:a16="http://schemas.microsoft.com/office/drawing/2014/main" id="{F2FB520B-1B71-7A35-3BF6-60EAAE847A47}"/>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CaixaDeTexto 18">
              <a:extLst>
                <a:ext uri="{FF2B5EF4-FFF2-40B4-BE49-F238E27FC236}">
                  <a16:creationId xmlns:a16="http://schemas.microsoft.com/office/drawing/2014/main" id="{9E8413E2-1F93-B076-5AD4-91EE5CDD6963}"/>
                </a:ext>
              </a:extLst>
            </p:cNvPr>
            <p:cNvSpPr txBox="1"/>
            <p:nvPr/>
          </p:nvSpPr>
          <p:spPr>
            <a:xfrm>
              <a:off x="1460979" y="1561998"/>
              <a:ext cx="3556932" cy="369332"/>
            </a:xfrm>
            <a:prstGeom prst="rect">
              <a:avLst/>
            </a:prstGeom>
            <a:noFill/>
          </p:spPr>
          <p:txBody>
            <a:bodyPr wrap="square">
              <a:spAutoFit/>
            </a:bodyPr>
            <a:lstStyle/>
            <a:p>
              <a:pPr>
                <a:defRPr>
                  <a:solidFill>
                    <a:schemeClr val="bg2">
                      <a:lumMod val="10000"/>
                    </a:schemeClr>
                  </a:solidFill>
                </a:defRPr>
              </a:pPr>
              <a:r>
                <a:rPr dirty="0" err="1"/>
                <a:t>Livslångt</a:t>
              </a:r>
              <a:r>
                <a:rPr dirty="0"/>
                <a:t> </a:t>
              </a:r>
              <a:r>
                <a:rPr dirty="0" err="1"/>
                <a:t>lärande</a:t>
              </a:r>
              <a:r>
                <a:rPr dirty="0"/>
                <a:t> </a:t>
              </a:r>
              <a:r>
                <a:rPr dirty="0" err="1"/>
                <a:t>i</a:t>
              </a:r>
              <a:r>
                <a:rPr dirty="0"/>
                <a:t> </a:t>
              </a:r>
              <a:r>
                <a:rPr dirty="0" err="1"/>
                <a:t>alla</a:t>
              </a:r>
              <a:r>
                <a:rPr dirty="0"/>
                <a:t> </a:t>
              </a:r>
              <a:r>
                <a:rPr dirty="0" err="1"/>
                <a:t>åldrar</a:t>
              </a:r>
              <a:endParaRPr dirty="0">
                <a:solidFill>
                  <a:schemeClr val="bg2">
                    <a:lumMod val="10000"/>
                  </a:schemeClr>
                </a:solidFill>
              </a:endParaRPr>
            </a:p>
          </p:txBody>
        </p:sp>
        <p:sp>
          <p:nvSpPr>
            <p:cNvPr id="14" name="TextBox 5">
              <a:extLst>
                <a:ext uri="{FF2B5EF4-FFF2-40B4-BE49-F238E27FC236}">
                  <a16:creationId xmlns:a16="http://schemas.microsoft.com/office/drawing/2014/main" id="{ABFC35A5-DD65-23CF-D3B1-53231438A071}"/>
                </a:ext>
              </a:extLst>
            </p:cNvPr>
            <p:cNvSpPr txBox="1"/>
            <p:nvPr/>
          </p:nvSpPr>
          <p:spPr>
            <a:xfrm>
              <a:off x="374737" y="1395400"/>
              <a:ext cx="979198" cy="584775"/>
            </a:xfrm>
            <a:prstGeom prst="rect">
              <a:avLst/>
            </a:prstGeom>
            <a:noFill/>
          </p:spPr>
          <p:txBody>
            <a:bodyPr wrap="square">
              <a:spAutoFit/>
            </a:bodyPr>
            <a:lstStyle/>
            <a:p>
              <a:pPr algn="ctr">
                <a:defRPr b="1">
                  <a:solidFill>
                    <a:schemeClr val="bg1"/>
                  </a:solidFill>
                </a:defRPr>
              </a:pPr>
              <a:r>
                <a:rPr lang="sv-SE" sz="1600" dirty="0"/>
                <a:t>Moment</a:t>
              </a:r>
              <a:r>
                <a:rPr sz="1600" dirty="0"/>
                <a:t> 1.2 </a:t>
              </a:r>
            </a:p>
          </p:txBody>
        </p:sp>
      </p:grpSp>
      <p:sp>
        <p:nvSpPr>
          <p:cNvPr id="15" name="Marcador de Posição do Texto 2">
            <a:extLst>
              <a:ext uri="{FF2B5EF4-FFF2-40B4-BE49-F238E27FC236}">
                <a16:creationId xmlns:a16="http://schemas.microsoft.com/office/drawing/2014/main" id="{25493A05-9D62-E5C4-1275-7C7F48BEF8CD}"/>
              </a:ext>
            </a:extLst>
          </p:cNvPr>
          <p:cNvSpPr txBox="1">
            <a:spLocks/>
          </p:cNvSpPr>
          <p:nvPr/>
        </p:nvSpPr>
        <p:spPr>
          <a:xfrm>
            <a:off x="290579" y="4890755"/>
            <a:ext cx="5383573" cy="89677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71550" lvl="1" indent="-285750">
              <a:buFont typeface="Wingdings" panose="05000000000000000000" pitchFamily="2" charset="2"/>
              <a:buChar char="ü"/>
              <a:defRPr sz="1800"/>
            </a:pPr>
            <a:r>
              <a:rPr dirty="0" err="1"/>
              <a:t>Fördelar</a:t>
            </a:r>
            <a:r>
              <a:rPr dirty="0"/>
              <a:t> med </a:t>
            </a:r>
            <a:r>
              <a:rPr dirty="0" err="1"/>
              <a:t>livslångt</a:t>
            </a:r>
            <a:r>
              <a:rPr dirty="0"/>
              <a:t> </a:t>
            </a:r>
            <a:r>
              <a:rPr dirty="0" err="1"/>
              <a:t>lärande</a:t>
            </a:r>
            <a:endParaRPr dirty="0"/>
          </a:p>
          <a:p>
            <a:pPr marL="971550" lvl="1" indent="-285750">
              <a:buFont typeface="Wingdings" panose="05000000000000000000" pitchFamily="2" charset="2"/>
              <a:buChar char="ü"/>
              <a:defRPr sz="1800"/>
            </a:pPr>
            <a:r>
              <a:rPr dirty="0"/>
              <a:t>Hur </a:t>
            </a:r>
            <a:r>
              <a:rPr dirty="0" err="1"/>
              <a:t>lärande</a:t>
            </a:r>
            <a:r>
              <a:rPr dirty="0"/>
              <a:t> </a:t>
            </a:r>
            <a:r>
              <a:rPr dirty="0" err="1"/>
              <a:t>bidrar</a:t>
            </a:r>
            <a:r>
              <a:rPr dirty="0"/>
              <a:t> till </a:t>
            </a:r>
            <a:r>
              <a:rPr dirty="0" err="1"/>
              <a:t>självförtroende</a:t>
            </a:r>
            <a:r>
              <a:rPr dirty="0"/>
              <a:t> </a:t>
            </a:r>
            <a:r>
              <a:rPr dirty="0" err="1"/>
              <a:t>och</a:t>
            </a:r>
            <a:r>
              <a:rPr dirty="0"/>
              <a:t> </a:t>
            </a:r>
            <a:r>
              <a:rPr dirty="0" err="1"/>
              <a:t>självständighet</a:t>
            </a:r>
            <a:endParaRPr dirty="0"/>
          </a:p>
          <a:p>
            <a:pPr marL="971550" lvl="1" indent="-285750">
              <a:buFont typeface="Wingdings" panose="05000000000000000000" pitchFamily="2" charset="2"/>
              <a:buChar char="ü"/>
              <a:defRPr sz="1800"/>
            </a:pPr>
            <a:r>
              <a:rPr lang="sv-SE" dirty="0"/>
              <a:t>Avliva myter om lärande i medelåldern</a:t>
            </a:r>
            <a:endParaRPr sz="1800" dirty="0"/>
          </a:p>
          <a:p>
            <a:endParaRPr sz="1800" dirty="0"/>
          </a:p>
          <a:p>
            <a:endParaRPr sz="1800" dirty="0"/>
          </a:p>
        </p:txBody>
      </p:sp>
      <p:grpSp>
        <p:nvGrpSpPr>
          <p:cNvPr id="16" name="Group 11">
            <a:extLst>
              <a:ext uri="{FF2B5EF4-FFF2-40B4-BE49-F238E27FC236}">
                <a16:creationId xmlns:a16="http://schemas.microsoft.com/office/drawing/2014/main" id="{AD84B09A-0D7F-326B-8812-E4917288E62B}"/>
              </a:ext>
            </a:extLst>
          </p:cNvPr>
          <p:cNvGrpSpPr/>
          <p:nvPr/>
        </p:nvGrpSpPr>
        <p:grpSpPr>
          <a:xfrm>
            <a:off x="6560760" y="1647230"/>
            <a:ext cx="4750217" cy="896771"/>
            <a:chOff x="415948" y="1272847"/>
            <a:chExt cx="4750217" cy="896771"/>
          </a:xfrm>
        </p:grpSpPr>
        <p:sp>
          <p:nvSpPr>
            <p:cNvPr id="17" name="Retângulo: Cantos Arredondados 4">
              <a:extLst>
                <a:ext uri="{FF2B5EF4-FFF2-40B4-BE49-F238E27FC236}">
                  <a16:creationId xmlns:a16="http://schemas.microsoft.com/office/drawing/2014/main" id="{E5DCBB5F-3F8F-2B74-1910-D1ADC5F9E8AE}"/>
                </a:ext>
              </a:extLst>
            </p:cNvPr>
            <p:cNvSpPr/>
            <p:nvPr/>
          </p:nvSpPr>
          <p:spPr>
            <a:xfrm>
              <a:off x="415951" y="1272847"/>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Retângulo: Cantos Arredondados 11">
              <a:extLst>
                <a:ext uri="{FF2B5EF4-FFF2-40B4-BE49-F238E27FC236}">
                  <a16:creationId xmlns:a16="http://schemas.microsoft.com/office/drawing/2014/main" id="{EE323FC4-1071-F70F-B208-89C49CF67C62}"/>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CaixaDeTexto 18">
              <a:extLst>
                <a:ext uri="{FF2B5EF4-FFF2-40B4-BE49-F238E27FC236}">
                  <a16:creationId xmlns:a16="http://schemas.microsoft.com/office/drawing/2014/main" id="{691B8D94-867B-CD37-893F-1D339A177BFE}"/>
                </a:ext>
              </a:extLst>
            </p:cNvPr>
            <p:cNvSpPr txBox="1"/>
            <p:nvPr/>
          </p:nvSpPr>
          <p:spPr>
            <a:xfrm>
              <a:off x="1460979" y="1442514"/>
              <a:ext cx="3556932" cy="646331"/>
            </a:xfrm>
            <a:prstGeom prst="rect">
              <a:avLst/>
            </a:prstGeom>
            <a:noFill/>
          </p:spPr>
          <p:txBody>
            <a:bodyPr wrap="square">
              <a:spAutoFit/>
            </a:bodyPr>
            <a:lstStyle/>
            <a:p>
              <a:pPr>
                <a:defRPr>
                  <a:solidFill>
                    <a:schemeClr val="bg2">
                      <a:lumMod val="10000"/>
                    </a:schemeClr>
                  </a:solidFill>
                </a:defRPr>
              </a:pPr>
              <a:r>
                <a:rPr dirty="0" err="1"/>
                <a:t>Övervinna</a:t>
              </a:r>
              <a:r>
                <a:rPr dirty="0"/>
                <a:t> </a:t>
              </a:r>
              <a:r>
                <a:rPr lang="en-US" dirty="0" err="1"/>
                <a:t>ångest</a:t>
              </a:r>
              <a:r>
                <a:rPr lang="en-US" dirty="0"/>
                <a:t> </a:t>
              </a:r>
              <a:r>
                <a:rPr lang="en-US" dirty="0" err="1"/>
                <a:t>och</a:t>
              </a:r>
              <a:r>
                <a:rPr lang="en-US" dirty="0"/>
                <a:t> </a:t>
              </a:r>
              <a:r>
                <a:rPr lang="en-US" dirty="0" err="1"/>
                <a:t>rädslor</a:t>
              </a:r>
              <a:r>
                <a:rPr lang="en-US" dirty="0"/>
                <a:t> </a:t>
              </a:r>
              <a:r>
                <a:rPr lang="en-US" dirty="0" err="1"/>
                <a:t>kring</a:t>
              </a:r>
              <a:r>
                <a:rPr lang="en-US" dirty="0"/>
                <a:t> </a:t>
              </a:r>
              <a:r>
                <a:rPr lang="en-US" dirty="0" err="1"/>
                <a:t>lärande</a:t>
              </a:r>
              <a:endParaRPr dirty="0">
                <a:solidFill>
                  <a:schemeClr val="bg2">
                    <a:lumMod val="10000"/>
                  </a:schemeClr>
                </a:solidFill>
              </a:endParaRPr>
            </a:p>
          </p:txBody>
        </p:sp>
      </p:grpSp>
      <p:sp>
        <p:nvSpPr>
          <p:cNvPr id="21" name="Marcador de Posição do Texto 2">
            <a:extLst>
              <a:ext uri="{FF2B5EF4-FFF2-40B4-BE49-F238E27FC236}">
                <a16:creationId xmlns:a16="http://schemas.microsoft.com/office/drawing/2014/main" id="{D90C2D59-55AD-18A8-B561-38F05C8B462C}"/>
              </a:ext>
            </a:extLst>
          </p:cNvPr>
          <p:cNvSpPr txBox="1">
            <a:spLocks noGrp="1"/>
          </p:cNvSpPr>
          <p:nvPr>
            <p:ph type="body" sz="quarter" idx="14"/>
          </p:nvPr>
        </p:nvSpPr>
        <p:spPr>
          <a:xfrm>
            <a:off x="6096000" y="2649326"/>
            <a:ext cx="5740400" cy="154570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71550" lvl="1" indent="-285750">
              <a:buFont typeface="Wingdings" panose="05000000000000000000" pitchFamily="2" charset="2"/>
              <a:buChar char="ü"/>
              <a:defRPr sz="1800"/>
            </a:pPr>
            <a:r>
              <a:rPr dirty="0" err="1"/>
              <a:t>Vanliga</a:t>
            </a:r>
            <a:r>
              <a:rPr dirty="0"/>
              <a:t> </a:t>
            </a:r>
            <a:r>
              <a:rPr dirty="0" err="1"/>
              <a:t>känslomässiga</a:t>
            </a:r>
            <a:r>
              <a:rPr dirty="0"/>
              <a:t> hinder </a:t>
            </a:r>
            <a:r>
              <a:rPr dirty="0" err="1"/>
              <a:t>och</a:t>
            </a:r>
            <a:r>
              <a:rPr dirty="0"/>
              <a:t> </a:t>
            </a:r>
            <a:r>
              <a:rPr dirty="0" err="1"/>
              <a:t>rädslor</a:t>
            </a:r>
            <a:endParaRPr dirty="0"/>
          </a:p>
          <a:p>
            <a:pPr marL="971550" lvl="1" indent="-285750">
              <a:buFont typeface="Wingdings" panose="05000000000000000000" pitchFamily="2" charset="2"/>
              <a:buChar char="ü"/>
              <a:defRPr sz="1800"/>
            </a:pPr>
            <a:r>
              <a:rPr lang="sv-SE" dirty="0"/>
              <a:t>Strategier för att hantera rädslor kring lärande</a:t>
            </a:r>
            <a:endParaRPr dirty="0"/>
          </a:p>
          <a:p>
            <a:endParaRPr dirty="0"/>
          </a:p>
        </p:txBody>
      </p:sp>
      <p:grpSp>
        <p:nvGrpSpPr>
          <p:cNvPr id="20" name="Group 19">
            <a:extLst>
              <a:ext uri="{FF2B5EF4-FFF2-40B4-BE49-F238E27FC236}">
                <a16:creationId xmlns:a16="http://schemas.microsoft.com/office/drawing/2014/main" id="{76C4C356-DE21-81A2-A73A-CCABABC26DC4}"/>
              </a:ext>
            </a:extLst>
          </p:cNvPr>
          <p:cNvGrpSpPr/>
          <p:nvPr/>
        </p:nvGrpSpPr>
        <p:grpSpPr>
          <a:xfrm>
            <a:off x="6560760" y="3736867"/>
            <a:ext cx="4791430" cy="896771"/>
            <a:chOff x="6350448" y="3242348"/>
            <a:chExt cx="4791430" cy="896771"/>
          </a:xfrm>
        </p:grpSpPr>
        <p:sp>
          <p:nvSpPr>
            <p:cNvPr id="23" name="Retângulo: Cantos Arredondados 4">
              <a:extLst>
                <a:ext uri="{FF2B5EF4-FFF2-40B4-BE49-F238E27FC236}">
                  <a16:creationId xmlns:a16="http://schemas.microsoft.com/office/drawing/2014/main" id="{FC0B50DD-44EA-8705-2CE3-C334C41EEC33}"/>
                </a:ext>
              </a:extLst>
            </p:cNvPr>
            <p:cNvSpPr/>
            <p:nvPr/>
          </p:nvSpPr>
          <p:spPr>
            <a:xfrm>
              <a:off x="6391664" y="3242348"/>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Retângulo: Cantos Arredondados 11">
              <a:extLst>
                <a:ext uri="{FF2B5EF4-FFF2-40B4-BE49-F238E27FC236}">
                  <a16:creationId xmlns:a16="http://schemas.microsoft.com/office/drawing/2014/main" id="{E856E4CA-8B9C-4F7F-B908-9602DC63DBB8}"/>
                </a:ext>
              </a:extLst>
            </p:cNvPr>
            <p:cNvSpPr/>
            <p:nvPr/>
          </p:nvSpPr>
          <p:spPr>
            <a:xfrm>
              <a:off x="6391661" y="3242348"/>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CaixaDeTexto 18">
              <a:extLst>
                <a:ext uri="{FF2B5EF4-FFF2-40B4-BE49-F238E27FC236}">
                  <a16:creationId xmlns:a16="http://schemas.microsoft.com/office/drawing/2014/main" id="{159CEE4A-B3BA-7007-E824-8A2184C219DE}"/>
                </a:ext>
              </a:extLst>
            </p:cNvPr>
            <p:cNvSpPr txBox="1"/>
            <p:nvPr/>
          </p:nvSpPr>
          <p:spPr>
            <a:xfrm>
              <a:off x="7436692" y="3531499"/>
              <a:ext cx="3556932" cy="369332"/>
            </a:xfrm>
            <a:prstGeom prst="rect">
              <a:avLst/>
            </a:prstGeom>
            <a:noFill/>
          </p:spPr>
          <p:txBody>
            <a:bodyPr wrap="square">
              <a:spAutoFit/>
            </a:bodyPr>
            <a:lstStyle/>
            <a:p>
              <a:pPr>
                <a:defRPr>
                  <a:solidFill>
                    <a:schemeClr val="bg2">
                      <a:lumMod val="10000"/>
                    </a:schemeClr>
                  </a:solidFill>
                </a:defRPr>
              </a:pPr>
              <a:r>
                <a:rPr dirty="0" err="1"/>
                <a:t>Gör</a:t>
              </a:r>
              <a:r>
                <a:rPr dirty="0"/>
                <a:t> dig redo </a:t>
              </a:r>
              <a:r>
                <a:rPr dirty="0" err="1"/>
                <a:t>att</a:t>
              </a:r>
              <a:r>
                <a:rPr dirty="0"/>
                <a:t> </a:t>
              </a:r>
              <a:r>
                <a:rPr dirty="0" err="1"/>
                <a:t>lära</a:t>
              </a:r>
              <a:endParaRPr dirty="0">
                <a:solidFill>
                  <a:schemeClr val="bg2">
                    <a:lumMod val="10000"/>
                  </a:schemeClr>
                </a:solidFill>
              </a:endParaRPr>
            </a:p>
          </p:txBody>
        </p:sp>
        <p:sp>
          <p:nvSpPr>
            <p:cNvPr id="26" name="TextBox 5">
              <a:extLst>
                <a:ext uri="{FF2B5EF4-FFF2-40B4-BE49-F238E27FC236}">
                  <a16:creationId xmlns:a16="http://schemas.microsoft.com/office/drawing/2014/main" id="{940A8CC9-FAD6-0B8B-8443-5FAF8618D40D}"/>
                </a:ext>
              </a:extLst>
            </p:cNvPr>
            <p:cNvSpPr txBox="1"/>
            <p:nvPr/>
          </p:nvSpPr>
          <p:spPr>
            <a:xfrm>
              <a:off x="6350448" y="3398345"/>
              <a:ext cx="979199" cy="584775"/>
            </a:xfrm>
            <a:prstGeom prst="rect">
              <a:avLst/>
            </a:prstGeom>
            <a:noFill/>
          </p:spPr>
          <p:txBody>
            <a:bodyPr wrap="square">
              <a:spAutoFit/>
            </a:bodyPr>
            <a:lstStyle/>
            <a:p>
              <a:pPr algn="ctr">
                <a:defRPr b="1">
                  <a:solidFill>
                    <a:schemeClr val="bg1"/>
                  </a:solidFill>
                </a:defRPr>
              </a:pPr>
              <a:r>
                <a:rPr lang="sv-SE" sz="1600" dirty="0"/>
                <a:t>Moment</a:t>
              </a:r>
              <a:r>
                <a:rPr sz="1600" dirty="0"/>
                <a:t> 1.4 </a:t>
              </a:r>
            </a:p>
          </p:txBody>
        </p:sp>
      </p:grpSp>
      <p:sp>
        <p:nvSpPr>
          <p:cNvPr id="27" name="Marcador de Posição do Texto 2">
            <a:extLst>
              <a:ext uri="{FF2B5EF4-FFF2-40B4-BE49-F238E27FC236}">
                <a16:creationId xmlns:a16="http://schemas.microsoft.com/office/drawing/2014/main" id="{1DBB16A0-7460-5998-425A-10B3B78F6E09}"/>
              </a:ext>
            </a:extLst>
          </p:cNvPr>
          <p:cNvSpPr txBox="1">
            <a:spLocks/>
          </p:cNvSpPr>
          <p:nvPr/>
        </p:nvSpPr>
        <p:spPr>
          <a:xfrm>
            <a:off x="6096000" y="4890755"/>
            <a:ext cx="5740400" cy="154570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71550" lvl="1" indent="-285750">
              <a:buFont typeface="Wingdings" panose="05000000000000000000" pitchFamily="2" charset="2"/>
              <a:buChar char="ü"/>
              <a:defRPr sz="1800"/>
            </a:pPr>
            <a:r>
              <a:rPr dirty="0" err="1"/>
              <a:t>Sätt</a:t>
            </a:r>
            <a:r>
              <a:rPr dirty="0"/>
              <a:t> </a:t>
            </a:r>
            <a:r>
              <a:rPr dirty="0" err="1"/>
              <a:t>realistiska</a:t>
            </a:r>
            <a:r>
              <a:rPr dirty="0"/>
              <a:t> </a:t>
            </a:r>
            <a:r>
              <a:rPr dirty="0" err="1"/>
              <a:t>mål</a:t>
            </a:r>
            <a:r>
              <a:rPr dirty="0"/>
              <a:t> </a:t>
            </a:r>
            <a:r>
              <a:rPr dirty="0" err="1"/>
              <a:t>och</a:t>
            </a:r>
            <a:r>
              <a:rPr dirty="0"/>
              <a:t> </a:t>
            </a:r>
            <a:r>
              <a:rPr dirty="0" err="1"/>
              <a:t>förväntningar</a:t>
            </a:r>
            <a:endParaRPr dirty="0"/>
          </a:p>
          <a:p>
            <a:pPr marL="971550" lvl="1" indent="-285750">
              <a:buFont typeface="Wingdings" panose="05000000000000000000" pitchFamily="2" charset="2"/>
              <a:buChar char="ü"/>
              <a:defRPr sz="1800"/>
            </a:pPr>
            <a:r>
              <a:rPr dirty="0"/>
              <a:t>Skapa </a:t>
            </a:r>
            <a:r>
              <a:rPr dirty="0" err="1"/>
              <a:t>en</a:t>
            </a:r>
            <a:r>
              <a:rPr dirty="0"/>
              <a:t> </a:t>
            </a:r>
            <a:r>
              <a:rPr dirty="0" err="1"/>
              <a:t>positiv</a:t>
            </a:r>
            <a:r>
              <a:rPr dirty="0"/>
              <a:t> </a:t>
            </a:r>
            <a:r>
              <a:rPr lang="en-US" dirty="0" err="1"/>
              <a:t>lärandemiljö</a:t>
            </a:r>
            <a:endParaRPr dirty="0"/>
          </a:p>
          <a:p>
            <a:endParaRPr dirty="0"/>
          </a:p>
          <a:p>
            <a:endParaRPr dirty="0"/>
          </a:p>
        </p:txBody>
      </p:sp>
      <p:sp>
        <p:nvSpPr>
          <p:cNvPr id="4" name="TextBox 5">
            <a:extLst>
              <a:ext uri="{FF2B5EF4-FFF2-40B4-BE49-F238E27FC236}">
                <a16:creationId xmlns:a16="http://schemas.microsoft.com/office/drawing/2014/main" id="{950904C7-9C1B-8EB7-F73E-DD4593274FF8}"/>
              </a:ext>
            </a:extLst>
          </p:cNvPr>
          <p:cNvSpPr txBox="1"/>
          <p:nvPr/>
        </p:nvSpPr>
        <p:spPr>
          <a:xfrm>
            <a:off x="6515040" y="1792083"/>
            <a:ext cx="979198" cy="584775"/>
          </a:xfrm>
          <a:prstGeom prst="rect">
            <a:avLst/>
          </a:prstGeom>
          <a:noFill/>
        </p:spPr>
        <p:txBody>
          <a:bodyPr wrap="square">
            <a:spAutoFit/>
          </a:bodyPr>
          <a:lstStyle/>
          <a:p>
            <a:pPr algn="ctr">
              <a:defRPr b="1">
                <a:solidFill>
                  <a:schemeClr val="bg1"/>
                </a:solidFill>
              </a:defRPr>
            </a:pPr>
            <a:r>
              <a:rPr lang="sv-SE" sz="1600" dirty="0"/>
              <a:t>Moment</a:t>
            </a:r>
          </a:p>
          <a:p>
            <a:pPr algn="ctr">
              <a:defRPr b="1">
                <a:solidFill>
                  <a:schemeClr val="bg1"/>
                </a:solidFill>
              </a:defRPr>
            </a:pPr>
            <a:r>
              <a:rPr sz="1600" dirty="0"/>
              <a:t> 1.</a:t>
            </a:r>
            <a:r>
              <a:rPr lang="en-US" sz="1600" dirty="0"/>
              <a:t>3</a:t>
            </a:r>
            <a:r>
              <a:rPr sz="1600" dirty="0"/>
              <a:t> </a:t>
            </a:r>
          </a:p>
        </p:txBody>
      </p:sp>
    </p:spTree>
    <p:extLst>
      <p:ext uri="{BB962C8B-B14F-4D97-AF65-F5344CB8AC3E}">
        <p14:creationId xmlns:p14="http://schemas.microsoft.com/office/powerpoint/2010/main" val="23752748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69A91E7-B505-C582-844A-7252BBD81619}"/>
              </a:ext>
            </a:extLst>
          </p:cNvPr>
          <p:cNvSpPr>
            <a:spLocks noGrp="1"/>
          </p:cNvSpPr>
          <p:nvPr>
            <p:ph type="body" idx="2"/>
          </p:nvPr>
        </p:nvSpPr>
        <p:spPr>
          <a:xfrm>
            <a:off x="447048" y="903500"/>
            <a:ext cx="11450304" cy="5584400"/>
          </a:xfrm>
        </p:spPr>
        <p:txBody>
          <a:bodyPr/>
          <a:lstStyle/>
          <a:p>
            <a:pPr marL="101600" indent="0">
              <a:defRPr sz="1400" b="1">
                <a:solidFill>
                  <a:srgbClr val="000000"/>
                </a:solidFill>
              </a:defRPr>
            </a:pPr>
            <a:r>
              <a:rPr dirty="0" err="1">
                <a:latin typeface="+mn-lt"/>
              </a:rPr>
              <a:t>Kunskap</a:t>
            </a:r>
            <a:endParaRPr sz="1400" dirty="0">
              <a:solidFill>
                <a:srgbClr val="000000"/>
              </a:solidFill>
              <a:latin typeface="+mn-lt"/>
            </a:endParaRPr>
          </a:p>
          <a:p>
            <a:pPr marL="101600" indent="0">
              <a:defRPr sz="1400">
                <a:solidFill>
                  <a:srgbClr val="000000"/>
                </a:solidFill>
              </a:defRPr>
            </a:pPr>
            <a:r>
              <a:rPr dirty="0">
                <a:latin typeface="+mn-lt"/>
              </a:rPr>
              <a:t>Du </a:t>
            </a:r>
            <a:r>
              <a:rPr dirty="0" err="1">
                <a:latin typeface="+mn-lt"/>
              </a:rPr>
              <a:t>kommer</a:t>
            </a:r>
            <a:r>
              <a:rPr dirty="0">
                <a:latin typeface="+mn-lt"/>
              </a:rPr>
              <a:t> </a:t>
            </a:r>
            <a:r>
              <a:rPr dirty="0" err="1">
                <a:latin typeface="+mn-lt"/>
              </a:rPr>
              <a:t>att</a:t>
            </a:r>
            <a:r>
              <a:rPr dirty="0">
                <a:latin typeface="+mn-lt"/>
              </a:rPr>
              <a:t> </a:t>
            </a:r>
            <a:r>
              <a:rPr lang="en-US" dirty="0" err="1">
                <a:latin typeface="+mn-lt"/>
              </a:rPr>
              <a:t>förstå</a:t>
            </a:r>
            <a:r>
              <a:rPr dirty="0">
                <a:latin typeface="+mn-lt"/>
              </a:rPr>
              <a:t>:</a:t>
            </a:r>
            <a:endParaRPr sz="1400" dirty="0">
              <a:solidFill>
                <a:srgbClr val="000000"/>
              </a:solidFill>
              <a:latin typeface="+mn-lt"/>
            </a:endParaRPr>
          </a:p>
          <a:p>
            <a:pPr marL="285750" indent="-285750">
              <a:buChar char="•"/>
              <a:defRPr sz="1400">
                <a:solidFill>
                  <a:srgbClr val="000000"/>
                </a:solidFill>
              </a:defRPr>
            </a:pPr>
            <a:r>
              <a:rPr lang="sv-SE" dirty="0">
                <a:latin typeface="+mn-lt"/>
              </a:rPr>
              <a:t>Värdet av livslångt lärande och dess fördelar, särskilt efter 45 års ålder.</a:t>
            </a:r>
          </a:p>
          <a:p>
            <a:pPr marL="285750" indent="-285750">
              <a:buChar char="•"/>
              <a:defRPr sz="1400">
                <a:solidFill>
                  <a:srgbClr val="000000"/>
                </a:solidFill>
              </a:defRPr>
            </a:pPr>
            <a:r>
              <a:rPr lang="sv-SE" dirty="0">
                <a:latin typeface="+mn-lt"/>
              </a:rPr>
              <a:t>Hur ett dynamiskt tankesätt (jämfört med ett fast tankesätt) påverkar din förmåga att lära dig när du åldras.</a:t>
            </a:r>
          </a:p>
          <a:p>
            <a:pPr marL="285750" indent="-285750">
              <a:buChar char="•"/>
              <a:defRPr sz="1400">
                <a:solidFill>
                  <a:srgbClr val="000000"/>
                </a:solidFill>
              </a:defRPr>
            </a:pPr>
            <a:r>
              <a:rPr lang="sv-SE" dirty="0">
                <a:latin typeface="+mn-lt"/>
              </a:rPr>
              <a:t>Vanliga känslomässiga hinder för lärande, såsom rädsla och bristande självförtroende.</a:t>
            </a:r>
            <a:r>
              <a:rPr dirty="0">
                <a:latin typeface="+mn-lt"/>
              </a:rPr>
              <a:t> </a:t>
            </a:r>
            <a:endParaRPr lang="en-US" dirty="0">
              <a:latin typeface="+mn-lt"/>
            </a:endParaRPr>
          </a:p>
          <a:p>
            <a:pPr marL="0" indent="0">
              <a:defRPr sz="1400">
                <a:solidFill>
                  <a:srgbClr val="000000"/>
                </a:solidFill>
              </a:defRPr>
            </a:pPr>
            <a:r>
              <a:rPr dirty="0">
                <a:latin typeface="+mn-lt"/>
              </a:rPr>
              <a:t> </a:t>
            </a:r>
            <a:r>
              <a:rPr b="1" dirty="0" err="1">
                <a:latin typeface="+mn-lt"/>
              </a:rPr>
              <a:t>Färdigheter</a:t>
            </a:r>
            <a:endParaRPr sz="1400" b="1" dirty="0">
              <a:solidFill>
                <a:srgbClr val="000000"/>
              </a:solidFill>
              <a:latin typeface="+mn-lt"/>
            </a:endParaRPr>
          </a:p>
          <a:p>
            <a:pPr marL="101600" indent="0">
              <a:defRPr sz="1400">
                <a:solidFill>
                  <a:srgbClr val="000000"/>
                </a:solidFill>
              </a:defRPr>
            </a:pPr>
            <a:r>
              <a:rPr dirty="0">
                <a:latin typeface="+mn-lt"/>
              </a:rPr>
              <a:t>Du </a:t>
            </a:r>
            <a:r>
              <a:rPr dirty="0" err="1">
                <a:latin typeface="+mn-lt"/>
              </a:rPr>
              <a:t>kommer</a:t>
            </a:r>
            <a:r>
              <a:rPr dirty="0">
                <a:latin typeface="+mn-lt"/>
              </a:rPr>
              <a:t> </a:t>
            </a:r>
            <a:r>
              <a:rPr dirty="0" err="1">
                <a:latin typeface="+mn-lt"/>
              </a:rPr>
              <a:t>att</a:t>
            </a:r>
            <a:r>
              <a:rPr dirty="0">
                <a:latin typeface="+mn-lt"/>
              </a:rPr>
              <a:t> </a:t>
            </a:r>
            <a:r>
              <a:rPr dirty="0" err="1">
                <a:latin typeface="+mn-lt"/>
              </a:rPr>
              <a:t>kunna</a:t>
            </a:r>
            <a:r>
              <a:rPr dirty="0">
                <a:latin typeface="+mn-lt"/>
              </a:rPr>
              <a:t>:</a:t>
            </a:r>
            <a:endParaRPr sz="1400" dirty="0">
              <a:solidFill>
                <a:srgbClr val="000000"/>
              </a:solidFill>
              <a:latin typeface="+mn-lt"/>
            </a:endParaRPr>
          </a:p>
          <a:p>
            <a:pPr marL="285750" indent="-285750">
              <a:buChar char="•"/>
              <a:defRPr sz="1400">
                <a:solidFill>
                  <a:srgbClr val="000000"/>
                </a:solidFill>
              </a:defRPr>
            </a:pPr>
            <a:r>
              <a:rPr lang="sv-SE" dirty="0">
                <a:latin typeface="+mn-lt"/>
              </a:rPr>
              <a:t>Identifiera och utmana begränsande övertygelser om lärande och åldrande.</a:t>
            </a:r>
          </a:p>
          <a:p>
            <a:pPr marL="285750" indent="-285750">
              <a:buChar char="•"/>
              <a:defRPr sz="1400">
                <a:solidFill>
                  <a:srgbClr val="000000"/>
                </a:solidFill>
              </a:defRPr>
            </a:pPr>
            <a:r>
              <a:rPr lang="sv-SE" dirty="0">
                <a:latin typeface="+mn-lt"/>
              </a:rPr>
              <a:t>Analysera interna och externa faktorer som stöder eller hindrar dina framsteg.</a:t>
            </a:r>
          </a:p>
          <a:p>
            <a:pPr marL="285750" indent="-285750">
              <a:buChar char="•"/>
              <a:defRPr sz="1400">
                <a:solidFill>
                  <a:srgbClr val="000000"/>
                </a:solidFill>
              </a:defRPr>
            </a:pPr>
            <a:r>
              <a:rPr lang="sv-SE" dirty="0">
                <a:latin typeface="+mn-lt"/>
              </a:rPr>
              <a:t>Utveckla strategier för att övervinna hinder och skapa en effektiv personlig inlärningsrutin och lärandemiljö</a:t>
            </a:r>
            <a:r>
              <a:rPr dirty="0">
                <a:latin typeface="+mn-lt"/>
              </a:rPr>
              <a:t>  </a:t>
            </a:r>
            <a:endParaRPr lang="en-US" dirty="0">
              <a:latin typeface="+mn-lt"/>
            </a:endParaRPr>
          </a:p>
          <a:p>
            <a:pPr marL="0" indent="0">
              <a:defRPr sz="1400">
                <a:solidFill>
                  <a:srgbClr val="000000"/>
                </a:solidFill>
              </a:defRPr>
            </a:pPr>
            <a:r>
              <a:rPr lang="en-US" b="1" dirty="0">
                <a:latin typeface="+mn-lt"/>
              </a:rPr>
              <a:t>Kompetens</a:t>
            </a:r>
            <a:endParaRPr sz="1400" b="1" dirty="0">
              <a:solidFill>
                <a:srgbClr val="000000"/>
              </a:solidFill>
              <a:latin typeface="+mn-lt"/>
            </a:endParaRPr>
          </a:p>
          <a:p>
            <a:pPr marL="101600" indent="0">
              <a:defRPr sz="1400">
                <a:solidFill>
                  <a:srgbClr val="000000"/>
                </a:solidFill>
              </a:defRPr>
            </a:pPr>
            <a:r>
              <a:rPr dirty="0">
                <a:latin typeface="+mn-lt"/>
              </a:rPr>
              <a:t>Du </a:t>
            </a:r>
            <a:r>
              <a:rPr dirty="0" err="1">
                <a:latin typeface="+mn-lt"/>
              </a:rPr>
              <a:t>kommer</a:t>
            </a:r>
            <a:r>
              <a:rPr dirty="0">
                <a:latin typeface="+mn-lt"/>
              </a:rPr>
              <a:t> </a:t>
            </a:r>
            <a:r>
              <a:rPr dirty="0" err="1">
                <a:latin typeface="+mn-lt"/>
              </a:rPr>
              <a:t>att</a:t>
            </a:r>
            <a:r>
              <a:rPr dirty="0">
                <a:latin typeface="+mn-lt"/>
              </a:rPr>
              <a:t> </a:t>
            </a:r>
            <a:r>
              <a:rPr dirty="0" err="1">
                <a:latin typeface="+mn-lt"/>
              </a:rPr>
              <a:t>kunna</a:t>
            </a:r>
            <a:r>
              <a:rPr dirty="0">
                <a:latin typeface="+mn-lt"/>
              </a:rPr>
              <a:t>:</a:t>
            </a:r>
            <a:endParaRPr sz="1400" dirty="0">
              <a:solidFill>
                <a:srgbClr val="000000"/>
              </a:solidFill>
              <a:latin typeface="+mn-lt"/>
            </a:endParaRPr>
          </a:p>
          <a:p>
            <a:pPr marL="285750" indent="-285750">
              <a:buChar char="•"/>
              <a:defRPr sz="1400">
                <a:solidFill>
                  <a:srgbClr val="000000"/>
                </a:solidFill>
              </a:defRPr>
            </a:pPr>
            <a:r>
              <a:rPr lang="sv-SE" dirty="0">
                <a:latin typeface="+mn-lt"/>
              </a:rPr>
              <a:t>Ta ansvar för din egen inlärningsresa och personliga utveckling.</a:t>
            </a:r>
          </a:p>
          <a:p>
            <a:pPr marL="285750" indent="-285750">
              <a:buChar char="•"/>
              <a:defRPr sz="1400">
                <a:solidFill>
                  <a:srgbClr val="000000"/>
                </a:solidFill>
              </a:defRPr>
            </a:pPr>
            <a:r>
              <a:rPr lang="sv-SE" dirty="0">
                <a:latin typeface="+mn-lt"/>
              </a:rPr>
              <a:t>Självmotivera dig, upprätthålla motståndskraft och anpassa dig till utmaningar.</a:t>
            </a:r>
          </a:p>
          <a:p>
            <a:pPr marL="285750" indent="-285750">
              <a:buChar char="•"/>
              <a:defRPr sz="1400">
                <a:solidFill>
                  <a:srgbClr val="000000"/>
                </a:solidFill>
              </a:defRPr>
            </a:pPr>
            <a:r>
              <a:rPr lang="sv-SE" dirty="0">
                <a:latin typeface="+mn-lt"/>
              </a:rPr>
              <a:t>Identifiera tillfällen när du själv skapar dina  egna hinder</a:t>
            </a:r>
          </a:p>
          <a:p>
            <a:pPr marL="285750" indent="-285750">
              <a:buChar char="•"/>
              <a:defRPr sz="1400">
                <a:solidFill>
                  <a:srgbClr val="000000"/>
                </a:solidFill>
              </a:defRPr>
            </a:pPr>
            <a:r>
              <a:rPr lang="sv-SE" dirty="0">
                <a:latin typeface="+mn-lt"/>
              </a:rPr>
              <a:t>Odla och hantera en proaktiv lärandemiljö för långsiktig framgång.</a:t>
            </a:r>
            <a:endParaRPr sz="1800" dirty="0">
              <a:latin typeface="+mn-lt"/>
            </a:endParaRPr>
          </a:p>
        </p:txBody>
      </p:sp>
      <p:sp>
        <p:nvSpPr>
          <p:cNvPr id="4" name="Text Placeholder 1">
            <a:extLst>
              <a:ext uri="{FF2B5EF4-FFF2-40B4-BE49-F238E27FC236}">
                <a16:creationId xmlns:a16="http://schemas.microsoft.com/office/drawing/2014/main" id="{50F92904-F0A4-59E8-C547-1E8C9A1EF603}"/>
              </a:ext>
            </a:extLst>
          </p:cNvPr>
          <p:cNvSpPr txBox="1">
            <a:spLocks/>
          </p:cNvSpPr>
          <p:nvPr/>
        </p:nvSpPr>
        <p:spPr>
          <a:xfrm>
            <a:off x="2390906" y="364901"/>
            <a:ext cx="8042005" cy="483986"/>
          </a:xfrm>
          <a:prstGeom prst="rect">
            <a:avLst/>
          </a:prstGeom>
          <a:noFill/>
          <a:ln>
            <a:noFill/>
          </a:ln>
        </p:spPr>
        <p:txBody>
          <a:bodyPr spcFirstLastPara="1" wrap="square" lIns="91425" tIns="45700" rIns="91425" bIns="45700" anchor="t" anchorCtr="0">
            <a:noAutofit/>
          </a:bodyPr>
          <a:lstStyle>
            <a:lvl1pPr marL="457200" marR="0" lvl="0" indent="-228600" algn="l" defTabSz="914400" rtl="0" eaLnBrk="1" latinLnBrk="0" hangingPunct="1">
              <a:lnSpc>
                <a:spcPct val="90000"/>
              </a:lnSpc>
              <a:spcBef>
                <a:spcPts val="1000"/>
              </a:spcBef>
              <a:spcAft>
                <a:spcPts val="0"/>
              </a:spcAft>
              <a:buClr>
                <a:srgbClr val="E64424"/>
              </a:buClr>
              <a:buSzPts val="3200"/>
              <a:buFont typeface="Arial"/>
              <a:buNone/>
              <a:defRPr sz="3200" b="1" i="0" u="none" strike="noStrike" kern="1200" cap="none">
                <a:solidFill>
                  <a:srgbClr val="E64424"/>
                </a:solidFill>
                <a:latin typeface="Arial"/>
                <a:ea typeface="Arial"/>
                <a:cs typeface="Arial"/>
                <a:sym typeface="Arial"/>
              </a:defRPr>
            </a:lvl1pPr>
            <a:lvl2pPr marL="914400" marR="0" lvl="1" indent="-381000" algn="l" defTabSz="914400" rtl="0" eaLnBrk="1" latinLnBrk="0" hangingPunct="1">
              <a:lnSpc>
                <a:spcPct val="90000"/>
              </a:lnSpc>
              <a:spcBef>
                <a:spcPts val="500"/>
              </a:spcBef>
              <a:spcAft>
                <a:spcPts val="0"/>
              </a:spcAft>
              <a:buClr>
                <a:schemeClr val="dk1"/>
              </a:buClr>
              <a:buSzPts val="2400"/>
              <a:buFont typeface="Arial"/>
              <a:buChar char="•"/>
              <a:defRPr sz="2400" b="0" i="0" u="none" strike="noStrike" kern="1200" cap="none">
                <a:solidFill>
                  <a:schemeClr val="dk1"/>
                </a:solidFill>
                <a:latin typeface="Calibri"/>
                <a:ea typeface="Calibri"/>
                <a:cs typeface="Calibri"/>
                <a:sym typeface="Calibri"/>
              </a:defRPr>
            </a:lvl2pPr>
            <a:lvl3pPr marL="1371600" marR="0" lvl="2" indent="-355600" algn="l" defTabSz="914400" rtl="0" eaLnBrk="1" latinLnBrk="0" hangingPunct="1">
              <a:lnSpc>
                <a:spcPct val="90000"/>
              </a:lnSpc>
              <a:spcBef>
                <a:spcPts val="500"/>
              </a:spcBef>
              <a:spcAft>
                <a:spcPts val="0"/>
              </a:spcAft>
              <a:buClr>
                <a:schemeClr val="dk1"/>
              </a:buClr>
              <a:buSzPts val="2000"/>
              <a:buFont typeface="Arial"/>
              <a:buChar char="•"/>
              <a:defRPr sz="2000" b="0" i="0" u="none" strike="noStrike" kern="1200" cap="none">
                <a:solidFill>
                  <a:schemeClr val="dk1"/>
                </a:solidFill>
                <a:latin typeface="Calibri"/>
                <a:ea typeface="Calibri"/>
                <a:cs typeface="Calibri"/>
                <a:sym typeface="Calibri"/>
              </a:defRPr>
            </a:lvl3pPr>
            <a:lvl4pPr marL="1828800" marR="0" lvl="3"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4pPr>
            <a:lvl5pPr marL="2286000" marR="0" lvl="4"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5pPr>
            <a:lvl6pPr marL="2743200" marR="0" lvl="5"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6pPr>
            <a:lvl7pPr marL="3200400" marR="0" lvl="6"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7pPr>
            <a:lvl8pPr marL="3657600" marR="0" lvl="7"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8pPr>
            <a:lvl9pPr marL="4114800" marR="0" lvl="8"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9pPr>
          </a:lstStyle>
          <a:p>
            <a:pPr>
              <a:defRPr>
                <a:latin typeface="+mn-lt"/>
              </a:defRPr>
            </a:pPr>
            <a:r>
              <a:t>Vad får du i den här modulen?</a:t>
            </a:r>
          </a:p>
        </p:txBody>
      </p:sp>
    </p:spTree>
    <p:extLst>
      <p:ext uri="{BB962C8B-B14F-4D97-AF65-F5344CB8AC3E}">
        <p14:creationId xmlns:p14="http://schemas.microsoft.com/office/powerpoint/2010/main" val="2754769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D9B11AC-C095-615B-30FC-83448BCC7854}"/>
              </a:ext>
            </a:extLst>
          </p:cNvPr>
          <p:cNvSpPr>
            <a:spLocks noGrp="1"/>
          </p:cNvSpPr>
          <p:nvPr>
            <p:ph type="body" sz="quarter" idx="10"/>
          </p:nvPr>
        </p:nvSpPr>
        <p:spPr>
          <a:xfrm>
            <a:off x="432260" y="3142210"/>
            <a:ext cx="9710116" cy="2947632"/>
          </a:xfrm>
        </p:spPr>
        <p:txBody>
          <a:bodyPr lIns="91440" tIns="45720" rIns="91440" bIns="45720" anchor="t"/>
          <a:lstStyle/>
          <a:p>
            <a:r>
              <a:rPr lang="en-US" dirty="0"/>
              <a:t>DELMOMENT </a:t>
            </a:r>
            <a:r>
              <a:rPr dirty="0"/>
              <a:t>1.1: </a:t>
            </a:r>
            <a:r>
              <a:rPr dirty="0" err="1"/>
              <a:t>Omfamna</a:t>
            </a:r>
            <a:r>
              <a:rPr dirty="0"/>
              <a:t> </a:t>
            </a:r>
            <a:r>
              <a:rPr dirty="0" err="1"/>
              <a:t>e</a:t>
            </a:r>
            <a:r>
              <a:rPr lang="en-US" dirty="0" err="1"/>
              <a:t>tt</a:t>
            </a:r>
            <a:r>
              <a:rPr dirty="0"/>
              <a:t> </a:t>
            </a:r>
            <a:r>
              <a:rPr lang="sv-SE" dirty="0"/>
              <a:t>dynamiskt tankesätt </a:t>
            </a:r>
          </a:p>
          <a:p>
            <a:pPr>
              <a:defRPr sz="2000" b="0">
                <a:ea typeface="+mn-lt"/>
                <a:cs typeface="+mn-lt"/>
              </a:defRPr>
            </a:pPr>
            <a:r>
              <a:rPr lang="sv-SE" dirty="0"/>
              <a:t>"Våra förmågor, vår intelligens och våra färdigheter kan utvecklas genom ansträngning, övning och lärande."</a:t>
            </a:r>
            <a:endParaRPr lang="sv-SE" sz="2000" b="0" dirty="0"/>
          </a:p>
        </p:txBody>
      </p:sp>
    </p:spTree>
    <p:extLst>
      <p:ext uri="{BB962C8B-B14F-4D97-AF65-F5344CB8AC3E}">
        <p14:creationId xmlns:p14="http://schemas.microsoft.com/office/powerpoint/2010/main" val="1068278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Posição do Texto 3">
            <a:extLst>
              <a:ext uri="{FF2B5EF4-FFF2-40B4-BE49-F238E27FC236}">
                <a16:creationId xmlns:a16="http://schemas.microsoft.com/office/drawing/2014/main" id="{BEE0AD80-3638-53FC-030D-32130FD4E836}"/>
              </a:ext>
            </a:extLst>
          </p:cNvPr>
          <p:cNvSpPr>
            <a:spLocks noGrp="1"/>
          </p:cNvSpPr>
          <p:nvPr>
            <p:ph type="body" sz="quarter" idx="10"/>
          </p:nvPr>
        </p:nvSpPr>
        <p:spPr>
          <a:xfrm>
            <a:off x="362081" y="129943"/>
            <a:ext cx="9696319" cy="908430"/>
          </a:xfrm>
        </p:spPr>
        <p:txBody>
          <a:bodyPr/>
          <a:lstStyle/>
          <a:p>
            <a:r>
              <a:rPr dirty="0"/>
              <a:t>Vad är </a:t>
            </a:r>
            <a:r>
              <a:rPr lang="en-US" dirty="0" err="1"/>
              <a:t>ett</a:t>
            </a:r>
            <a:r>
              <a:rPr lang="en-US" dirty="0"/>
              <a:t> f</a:t>
            </a:r>
            <a:r>
              <a:rPr lang="sv-SE" dirty="0" err="1"/>
              <a:t>ast</a:t>
            </a:r>
            <a:r>
              <a:rPr dirty="0"/>
              <a:t> </a:t>
            </a:r>
            <a:r>
              <a:rPr lang="sv-SE" dirty="0"/>
              <a:t>tankesätt </a:t>
            </a:r>
            <a:r>
              <a:rPr dirty="0"/>
              <a:t>?</a:t>
            </a:r>
          </a:p>
        </p:txBody>
      </p:sp>
      <p:sp>
        <p:nvSpPr>
          <p:cNvPr id="5" name="Marcador de Posição do Texto 4">
            <a:extLst>
              <a:ext uri="{FF2B5EF4-FFF2-40B4-BE49-F238E27FC236}">
                <a16:creationId xmlns:a16="http://schemas.microsoft.com/office/drawing/2014/main" id="{0BFDFBDA-B366-2AED-242F-80E30A0D8454}"/>
              </a:ext>
            </a:extLst>
          </p:cNvPr>
          <p:cNvSpPr>
            <a:spLocks noGrp="1"/>
          </p:cNvSpPr>
          <p:nvPr>
            <p:ph type="body" sz="quarter" idx="11"/>
          </p:nvPr>
        </p:nvSpPr>
        <p:spPr>
          <a:xfrm>
            <a:off x="189126" y="808381"/>
            <a:ext cx="6845417" cy="5801987"/>
          </a:xfrm>
        </p:spPr>
        <p:txBody>
          <a:bodyPr lIns="91440" tIns="45720" rIns="91440" bIns="45720" anchor="t"/>
          <a:lstStyle/>
          <a:p>
            <a:pPr marL="0" indent="0">
              <a:buNone/>
              <a:defRPr sz="1600"/>
            </a:pPr>
            <a:r>
              <a:rPr lang="sv-SE" dirty="0"/>
              <a:t>Ett </a:t>
            </a:r>
            <a:r>
              <a:rPr lang="sv-SE" b="1" dirty="0"/>
              <a:t>fast tankesätt </a:t>
            </a:r>
            <a:r>
              <a:rPr lang="sv-SE" dirty="0"/>
              <a:t>innebär att någon tror att deras intelligens och förmågor är oföränderliga och inte kan utvecklas. Personer med ett fast tankesätt undviker ofta utmaningar, ger lätt upp och tror att det inte spelar någon roll hur mycket de anstränger sig. De ser misstag som bevis på att de saknar förmåga, snarare än som möjligheter att lära och växa.</a:t>
            </a:r>
            <a:endParaRPr sz="1600" b="1" u="sng" dirty="0"/>
          </a:p>
          <a:p>
            <a:pPr marL="0" lvl="0" indent="0" eaLnBrk="0" fontAlgn="base" hangingPunct="0">
              <a:lnSpc>
                <a:spcPct val="100000"/>
              </a:lnSpc>
              <a:spcBef>
                <a:spcPct val="0"/>
              </a:spcBef>
              <a:spcAft>
                <a:spcPct val="0"/>
              </a:spcAft>
              <a:buNone/>
            </a:pPr>
            <a:endParaRPr sz="1600" b="1" u="sng" dirty="0"/>
          </a:p>
          <a:p>
            <a:pPr marL="0" indent="0" eaLnBrk="0" fontAlgn="base" hangingPunct="0">
              <a:lnSpc>
                <a:spcPct val="100000"/>
              </a:lnSpc>
              <a:spcBef>
                <a:spcPct val="0"/>
              </a:spcBef>
              <a:spcAft>
                <a:spcPct val="0"/>
              </a:spcAft>
              <a:buNone/>
              <a:defRPr sz="1600" b="1" u="sng"/>
            </a:pPr>
            <a:r>
              <a:rPr lang="sv-SE" dirty="0"/>
              <a:t>Uppfattning </a:t>
            </a:r>
            <a:r>
              <a:rPr dirty="0" err="1"/>
              <a:t>och</a:t>
            </a:r>
            <a:r>
              <a:rPr dirty="0"/>
              <a:t> </a:t>
            </a:r>
            <a:r>
              <a:rPr lang="sv-SE" dirty="0"/>
              <a:t>B</a:t>
            </a:r>
            <a:r>
              <a:rPr dirty="0" err="1"/>
              <a:t>eteende</a:t>
            </a:r>
            <a:r>
              <a:rPr dirty="0"/>
              <a:t>: </a:t>
            </a:r>
            <a:endParaRPr sz="1600" b="1" u="sng" dirty="0">
              <a:ea typeface="Calibri"/>
              <a:cs typeface="Calibri"/>
            </a:endParaRPr>
          </a:p>
          <a:p>
            <a:pPr lvl="0" eaLnBrk="0" fontAlgn="base" hangingPunct="0">
              <a:lnSpc>
                <a:spcPct val="100000"/>
              </a:lnSpc>
              <a:spcBef>
                <a:spcPct val="0"/>
              </a:spcBef>
              <a:spcAft>
                <a:spcPct val="0"/>
              </a:spcAft>
              <a:buFont typeface="Wingdings" panose="05000000000000000000" pitchFamily="2" charset="2"/>
              <a:buChar char="v"/>
            </a:pPr>
            <a:endParaRPr sz="1600" b="1" u="sng" dirty="0"/>
          </a:p>
          <a:p>
            <a:pPr lvl="0" eaLnBrk="0" fontAlgn="base" hangingPunct="0">
              <a:lnSpc>
                <a:spcPct val="100000"/>
              </a:lnSpc>
              <a:spcBef>
                <a:spcPct val="0"/>
              </a:spcBef>
              <a:spcAft>
                <a:spcPct val="0"/>
              </a:spcAft>
              <a:buFont typeface="Wingdings" panose="05000000000000000000" pitchFamily="2" charset="2"/>
              <a:buChar char="v"/>
              <a:defRPr sz="1600" b="1"/>
            </a:pPr>
            <a:r>
              <a:rPr dirty="0" err="1"/>
              <a:t>Undviker</a:t>
            </a:r>
            <a:r>
              <a:rPr dirty="0"/>
              <a:t> </a:t>
            </a:r>
            <a:r>
              <a:rPr dirty="0" err="1"/>
              <a:t>utmaningar</a:t>
            </a:r>
            <a:endParaRPr sz="1600" dirty="0"/>
          </a:p>
          <a:p>
            <a:pPr marL="0" lvl="0" indent="0" eaLnBrk="0" fontAlgn="base" hangingPunct="0">
              <a:spcBef>
                <a:spcPct val="0"/>
              </a:spcBef>
              <a:spcAft>
                <a:spcPct val="0"/>
              </a:spcAft>
              <a:buNone/>
              <a:defRPr sz="1600"/>
            </a:pPr>
            <a:r>
              <a:rPr dirty="0"/>
              <a:t>→ </a:t>
            </a:r>
            <a:r>
              <a:rPr lang="sv-SE" dirty="0"/>
              <a:t>Människor med ett fast tankesätt fruktar misslyckanden och tenderar därför att undvika uppgifter som verkar svåra</a:t>
            </a:r>
            <a:r>
              <a:rPr dirty="0"/>
              <a:t>.</a:t>
            </a:r>
          </a:p>
          <a:p>
            <a:pPr lvl="0" eaLnBrk="0" fontAlgn="base" hangingPunct="0">
              <a:lnSpc>
                <a:spcPct val="100000"/>
              </a:lnSpc>
              <a:spcBef>
                <a:spcPct val="0"/>
              </a:spcBef>
              <a:spcAft>
                <a:spcPct val="0"/>
              </a:spcAft>
              <a:buFont typeface="Wingdings" panose="05000000000000000000" pitchFamily="2" charset="2"/>
              <a:buChar char="v"/>
              <a:defRPr sz="1600" b="1"/>
            </a:pPr>
            <a:r>
              <a:rPr dirty="0"/>
              <a:t>Ger </a:t>
            </a:r>
            <a:r>
              <a:rPr dirty="0" err="1"/>
              <a:t>upp</a:t>
            </a:r>
            <a:r>
              <a:rPr dirty="0"/>
              <a:t> </a:t>
            </a:r>
            <a:r>
              <a:rPr dirty="0" err="1"/>
              <a:t>lätt</a:t>
            </a:r>
            <a:endParaRPr sz="1600" dirty="0"/>
          </a:p>
          <a:p>
            <a:pPr marL="0" lvl="0" indent="0" eaLnBrk="0" fontAlgn="base" hangingPunct="0">
              <a:spcBef>
                <a:spcPct val="0"/>
              </a:spcBef>
              <a:spcAft>
                <a:spcPct val="0"/>
              </a:spcAft>
              <a:buNone/>
              <a:defRPr sz="1600"/>
            </a:pPr>
            <a:r>
              <a:rPr dirty="0"/>
              <a:t>→ </a:t>
            </a:r>
            <a:r>
              <a:rPr lang="sv-SE" dirty="0"/>
              <a:t>När de stöter på hinder tappar de snabbt motivationen eftersom de tror att ansträngning inte kan förbättra deras förmåga</a:t>
            </a:r>
            <a:r>
              <a:rPr dirty="0"/>
              <a:t>.</a:t>
            </a:r>
          </a:p>
          <a:p>
            <a:pPr lvl="0" eaLnBrk="0" fontAlgn="base" hangingPunct="0">
              <a:lnSpc>
                <a:spcPct val="100000"/>
              </a:lnSpc>
              <a:spcBef>
                <a:spcPct val="0"/>
              </a:spcBef>
              <a:spcAft>
                <a:spcPct val="0"/>
              </a:spcAft>
              <a:buFont typeface="Wingdings" panose="05000000000000000000" pitchFamily="2" charset="2"/>
              <a:buChar char="v"/>
              <a:defRPr sz="1600" b="1"/>
            </a:pPr>
            <a:r>
              <a:rPr lang="sv-SE" dirty="0"/>
              <a:t>Anser att ansträngningar är meningslösa</a:t>
            </a:r>
            <a:endParaRPr sz="1600" dirty="0"/>
          </a:p>
          <a:p>
            <a:pPr marL="0" lvl="0" indent="0" eaLnBrk="0" fontAlgn="base" hangingPunct="0">
              <a:spcBef>
                <a:spcPct val="0"/>
              </a:spcBef>
              <a:spcAft>
                <a:spcPct val="0"/>
              </a:spcAft>
              <a:buNone/>
              <a:defRPr sz="1600"/>
            </a:pPr>
            <a:r>
              <a:rPr dirty="0"/>
              <a:t>→ </a:t>
            </a:r>
            <a:r>
              <a:rPr lang="sv-SE" dirty="0"/>
              <a:t>De betraktar ansträngningar som onödiga eller ineffektiva eftersom de ser talang som något ”fast”</a:t>
            </a:r>
            <a:endParaRPr dirty="0"/>
          </a:p>
          <a:p>
            <a:pPr lvl="0" eaLnBrk="0" fontAlgn="base" hangingPunct="0">
              <a:lnSpc>
                <a:spcPct val="100000"/>
              </a:lnSpc>
              <a:spcBef>
                <a:spcPct val="0"/>
              </a:spcBef>
              <a:spcAft>
                <a:spcPct val="0"/>
              </a:spcAft>
              <a:buFont typeface="Wingdings" panose="05000000000000000000" pitchFamily="2" charset="2"/>
              <a:buChar char="v"/>
              <a:defRPr sz="1600" b="1"/>
            </a:pPr>
            <a:r>
              <a:rPr dirty="0" err="1"/>
              <a:t>Ignorerar</a:t>
            </a:r>
            <a:r>
              <a:rPr dirty="0"/>
              <a:t> feedback</a:t>
            </a:r>
            <a:endParaRPr sz="1600" dirty="0"/>
          </a:p>
          <a:p>
            <a:pPr marL="0" lvl="0" indent="0" eaLnBrk="0" fontAlgn="base" hangingPunct="0">
              <a:spcBef>
                <a:spcPct val="0"/>
              </a:spcBef>
              <a:spcAft>
                <a:spcPct val="0"/>
              </a:spcAft>
              <a:buNone/>
              <a:defRPr sz="1600"/>
            </a:pPr>
            <a:r>
              <a:rPr dirty="0"/>
              <a:t>→ </a:t>
            </a:r>
            <a:r>
              <a:rPr lang="sv-SE" dirty="0"/>
              <a:t>Feedback eller konstruktiv kritik uppfattas ofta som en personlig attack i stället för värdefull vägledning</a:t>
            </a:r>
            <a:r>
              <a:rPr dirty="0"/>
              <a:t>.</a:t>
            </a:r>
          </a:p>
          <a:p>
            <a:pPr lvl="0" eaLnBrk="0" fontAlgn="base" hangingPunct="0">
              <a:lnSpc>
                <a:spcPct val="100000"/>
              </a:lnSpc>
              <a:spcBef>
                <a:spcPct val="0"/>
              </a:spcBef>
              <a:spcAft>
                <a:spcPct val="0"/>
              </a:spcAft>
              <a:buFont typeface="Wingdings" panose="05000000000000000000" pitchFamily="2" charset="2"/>
              <a:buChar char="v"/>
              <a:defRPr sz="1600" b="1"/>
            </a:pPr>
            <a:r>
              <a:rPr lang="en-US" dirty="0" err="1"/>
              <a:t>Tolkar</a:t>
            </a:r>
            <a:r>
              <a:rPr lang="en-US" dirty="0"/>
              <a:t> </a:t>
            </a:r>
            <a:r>
              <a:rPr lang="en-US" dirty="0" err="1"/>
              <a:t>misstag</a:t>
            </a:r>
            <a:r>
              <a:rPr lang="en-US" dirty="0"/>
              <a:t> </a:t>
            </a:r>
            <a:r>
              <a:rPr lang="en-US" dirty="0" err="1"/>
              <a:t>som</a:t>
            </a:r>
            <a:r>
              <a:rPr lang="en-US" dirty="0"/>
              <a:t> </a:t>
            </a:r>
            <a:r>
              <a:rPr lang="en-US" dirty="0" err="1"/>
              <a:t>misslyckanden</a:t>
            </a:r>
            <a:endParaRPr sz="1600" dirty="0"/>
          </a:p>
          <a:p>
            <a:pPr marL="0" lvl="0" indent="0" eaLnBrk="0" fontAlgn="base" hangingPunct="0">
              <a:spcBef>
                <a:spcPct val="0"/>
              </a:spcBef>
              <a:spcAft>
                <a:spcPct val="0"/>
              </a:spcAft>
              <a:buNone/>
              <a:defRPr sz="1600"/>
            </a:pPr>
            <a:r>
              <a:rPr lang="en-SE" dirty="0"/>
              <a:t>→ </a:t>
            </a:r>
            <a:r>
              <a:rPr lang="sv-SE" dirty="0"/>
              <a:t>Misstag ses som bevis på bristande förmåga snarare än som tillfällen att lära sig</a:t>
            </a:r>
            <a:r>
              <a:rPr dirty="0"/>
              <a:t>.</a:t>
            </a:r>
            <a:endParaRPr sz="1600" dirty="0"/>
          </a:p>
          <a:p>
            <a:pPr eaLnBrk="0" fontAlgn="base" hangingPunct="0">
              <a:spcBef>
                <a:spcPct val="0"/>
              </a:spcBef>
              <a:spcAft>
                <a:spcPct val="0"/>
              </a:spcAft>
              <a:buFont typeface="Wingdings" panose="05000000000000000000" pitchFamily="2" charset="2"/>
              <a:buChar char="v"/>
              <a:defRPr sz="1600" b="1"/>
            </a:pPr>
            <a:r>
              <a:rPr dirty="0" err="1"/>
              <a:t>Känner</a:t>
            </a:r>
            <a:r>
              <a:rPr dirty="0"/>
              <a:t> sig </a:t>
            </a:r>
            <a:r>
              <a:rPr dirty="0" err="1"/>
              <a:t>hotad</a:t>
            </a:r>
            <a:r>
              <a:rPr lang="en-US" dirty="0" err="1"/>
              <a:t>e</a:t>
            </a:r>
            <a:r>
              <a:rPr dirty="0"/>
              <a:t> av </a:t>
            </a:r>
            <a:r>
              <a:rPr dirty="0" err="1"/>
              <a:t>andras</a:t>
            </a:r>
            <a:r>
              <a:rPr dirty="0"/>
              <a:t> </a:t>
            </a:r>
            <a:r>
              <a:rPr dirty="0" err="1"/>
              <a:t>framgång</a:t>
            </a:r>
            <a:endParaRPr sz="1600" dirty="0"/>
          </a:p>
          <a:p>
            <a:pPr marL="0" lvl="0" indent="0" eaLnBrk="0" fontAlgn="base" hangingPunct="0">
              <a:spcBef>
                <a:spcPct val="0"/>
              </a:spcBef>
              <a:spcAft>
                <a:spcPct val="0"/>
              </a:spcAft>
              <a:buNone/>
              <a:defRPr sz="1600"/>
            </a:pPr>
            <a:r>
              <a:rPr dirty="0"/>
              <a:t>→ </a:t>
            </a:r>
            <a:r>
              <a:rPr lang="sv-SE" dirty="0"/>
              <a:t>När andra lyckas kan personer med ett fast tankesätt känna sig underlägsna istället för inspirerade</a:t>
            </a:r>
            <a:r>
              <a:rPr dirty="0"/>
              <a:t>.</a:t>
            </a:r>
          </a:p>
          <a:p>
            <a:endParaRPr sz="1600" b="1" u="sng" dirty="0"/>
          </a:p>
          <a:p>
            <a:pPr marL="0" indent="0">
              <a:buNone/>
            </a:pPr>
            <a:endParaRPr sz="1600" b="1" u="sng" dirty="0"/>
          </a:p>
          <a:p>
            <a:pPr marL="0" indent="0">
              <a:buNone/>
            </a:pPr>
            <a:endParaRPr sz="1600" b="1" u="sng" dirty="0"/>
          </a:p>
          <a:p>
            <a:pPr marL="0" indent="0">
              <a:buNone/>
            </a:pPr>
            <a:endParaRPr sz="1600" dirty="0"/>
          </a:p>
        </p:txBody>
      </p:sp>
    </p:spTree>
    <p:extLst>
      <p:ext uri="{BB962C8B-B14F-4D97-AF65-F5344CB8AC3E}">
        <p14:creationId xmlns:p14="http://schemas.microsoft.com/office/powerpoint/2010/main" val="1220369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64EE7C-11A2-3D17-CA5A-91BB2ED3D54D}"/>
            </a:ext>
          </a:extLst>
        </p:cNvPr>
        <p:cNvGrpSpPr/>
        <p:nvPr/>
      </p:nvGrpSpPr>
      <p:grpSpPr>
        <a:xfrm>
          <a:off x="0" y="0"/>
          <a:ext cx="0" cy="0"/>
          <a:chOff x="0" y="0"/>
          <a:chExt cx="0" cy="0"/>
        </a:xfrm>
      </p:grpSpPr>
      <p:sp>
        <p:nvSpPr>
          <p:cNvPr id="4" name="Marcador de Posição do Texto 3">
            <a:extLst>
              <a:ext uri="{FF2B5EF4-FFF2-40B4-BE49-F238E27FC236}">
                <a16:creationId xmlns:a16="http://schemas.microsoft.com/office/drawing/2014/main" id="{84A7BEBA-3D29-0F73-29E1-3A8D8DD82419}"/>
              </a:ext>
            </a:extLst>
          </p:cNvPr>
          <p:cNvSpPr>
            <a:spLocks noGrp="1"/>
          </p:cNvSpPr>
          <p:nvPr>
            <p:ph type="body" sz="quarter" idx="10"/>
          </p:nvPr>
        </p:nvSpPr>
        <p:spPr>
          <a:xfrm>
            <a:off x="362081" y="129943"/>
            <a:ext cx="7475089" cy="454215"/>
          </a:xfrm>
        </p:spPr>
        <p:txBody>
          <a:bodyPr/>
          <a:lstStyle/>
          <a:p>
            <a:r>
              <a:rPr dirty="0"/>
              <a:t>Vad </a:t>
            </a:r>
            <a:r>
              <a:rPr dirty="0" err="1"/>
              <a:t>är</a:t>
            </a:r>
            <a:r>
              <a:rPr dirty="0"/>
              <a:t> </a:t>
            </a:r>
            <a:r>
              <a:rPr lang="sv-SE" dirty="0"/>
              <a:t>ett dynamiskt tankesätt</a:t>
            </a:r>
            <a:r>
              <a:rPr dirty="0"/>
              <a:t>?</a:t>
            </a:r>
          </a:p>
        </p:txBody>
      </p:sp>
      <p:sp>
        <p:nvSpPr>
          <p:cNvPr id="2" name="Text Placeholder 1">
            <a:extLst>
              <a:ext uri="{FF2B5EF4-FFF2-40B4-BE49-F238E27FC236}">
                <a16:creationId xmlns:a16="http://schemas.microsoft.com/office/drawing/2014/main" id="{7DF11EE1-1403-19BF-4784-B0FFB3E91481}"/>
              </a:ext>
            </a:extLst>
          </p:cNvPr>
          <p:cNvSpPr>
            <a:spLocks noGrp="1" noChangeArrowheads="1"/>
          </p:cNvSpPr>
          <p:nvPr>
            <p:ph type="body" sz="quarter" idx="11"/>
          </p:nvPr>
        </p:nvSpPr>
        <p:spPr bwMode="auto">
          <a:xfrm>
            <a:off x="0" y="640052"/>
            <a:ext cx="7795260" cy="6217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lvl="0" indent="0">
              <a:lnSpc>
                <a:spcPct val="100000"/>
              </a:lnSpc>
              <a:spcBef>
                <a:spcPct val="0"/>
              </a:spcBef>
              <a:spcAft>
                <a:spcPct val="0"/>
              </a:spcAft>
              <a:buClrTx/>
              <a:buNone/>
              <a:defRPr sz="1600"/>
            </a:pPr>
            <a:r>
              <a:rPr dirty="0" err="1"/>
              <a:t>Ett</a:t>
            </a:r>
            <a:r>
              <a:rPr dirty="0"/>
              <a:t> </a:t>
            </a:r>
            <a:r>
              <a:rPr lang="sv-SE" b="1" dirty="0"/>
              <a:t>dynamiskt </a:t>
            </a:r>
            <a:r>
              <a:rPr b="1" dirty="0"/>
              <a:t>t</a:t>
            </a:r>
            <a:r>
              <a:rPr lang="sv-SE" b="1" dirty="0"/>
              <a:t>a</a:t>
            </a:r>
            <a:r>
              <a:rPr b="1" dirty="0" err="1"/>
              <a:t>nk</a:t>
            </a:r>
            <a:r>
              <a:rPr lang="sv-SE" b="1" dirty="0" err="1"/>
              <a:t>esätt</a:t>
            </a:r>
            <a:r>
              <a:rPr b="1" dirty="0"/>
              <a:t> </a:t>
            </a:r>
            <a:r>
              <a:rPr b="1" dirty="0" err="1"/>
              <a:t>är</a:t>
            </a:r>
            <a:r>
              <a:rPr dirty="0"/>
              <a:t> </a:t>
            </a:r>
            <a:r>
              <a:rPr dirty="0" err="1"/>
              <a:t>tron</a:t>
            </a:r>
            <a:r>
              <a:rPr dirty="0"/>
              <a:t> </a:t>
            </a:r>
            <a:r>
              <a:rPr dirty="0" err="1"/>
              <a:t>att</a:t>
            </a:r>
            <a:r>
              <a:rPr dirty="0"/>
              <a:t> </a:t>
            </a:r>
            <a:r>
              <a:rPr dirty="0" err="1"/>
              <a:t>förmågor</a:t>
            </a:r>
            <a:r>
              <a:rPr dirty="0"/>
              <a:t>, </a:t>
            </a:r>
            <a:r>
              <a:rPr dirty="0" err="1"/>
              <a:t>intelligens</a:t>
            </a:r>
            <a:r>
              <a:rPr dirty="0"/>
              <a:t> </a:t>
            </a:r>
            <a:r>
              <a:rPr dirty="0" err="1"/>
              <a:t>och</a:t>
            </a:r>
            <a:r>
              <a:rPr dirty="0"/>
              <a:t> </a:t>
            </a:r>
            <a:r>
              <a:rPr dirty="0" err="1"/>
              <a:t>färdigheter</a:t>
            </a:r>
            <a:r>
              <a:rPr dirty="0"/>
              <a:t> </a:t>
            </a:r>
            <a:r>
              <a:rPr dirty="0" err="1"/>
              <a:t>inte</a:t>
            </a:r>
            <a:r>
              <a:rPr dirty="0"/>
              <a:t> </a:t>
            </a:r>
            <a:r>
              <a:rPr dirty="0" err="1"/>
              <a:t>är</a:t>
            </a:r>
            <a:r>
              <a:rPr dirty="0"/>
              <a:t> </a:t>
            </a:r>
            <a:r>
              <a:rPr dirty="0" err="1"/>
              <a:t>fasta</a:t>
            </a:r>
            <a:r>
              <a:rPr dirty="0"/>
              <a:t> </a:t>
            </a:r>
            <a:r>
              <a:rPr dirty="0" err="1"/>
              <a:t>egenskaper</a:t>
            </a:r>
            <a:r>
              <a:rPr dirty="0"/>
              <a:t> </a:t>
            </a:r>
            <a:r>
              <a:rPr dirty="0" err="1"/>
              <a:t>utan</a:t>
            </a:r>
            <a:r>
              <a:rPr dirty="0"/>
              <a:t> </a:t>
            </a:r>
            <a:r>
              <a:rPr dirty="0" err="1"/>
              <a:t>kan</a:t>
            </a:r>
            <a:r>
              <a:rPr dirty="0"/>
              <a:t> </a:t>
            </a:r>
            <a:r>
              <a:rPr dirty="0" err="1"/>
              <a:t>utvecklas</a:t>
            </a:r>
            <a:r>
              <a:rPr dirty="0"/>
              <a:t> </a:t>
            </a:r>
            <a:r>
              <a:rPr dirty="0" err="1"/>
              <a:t>genom</a:t>
            </a:r>
            <a:r>
              <a:rPr dirty="0"/>
              <a:t> </a:t>
            </a:r>
            <a:r>
              <a:rPr dirty="0" err="1"/>
              <a:t>ansträngning</a:t>
            </a:r>
            <a:r>
              <a:rPr dirty="0"/>
              <a:t>, </a:t>
            </a:r>
            <a:r>
              <a:rPr dirty="0" err="1"/>
              <a:t>övning</a:t>
            </a:r>
            <a:r>
              <a:rPr dirty="0"/>
              <a:t> </a:t>
            </a:r>
            <a:r>
              <a:rPr dirty="0" err="1"/>
              <a:t>och</a:t>
            </a:r>
            <a:r>
              <a:rPr dirty="0"/>
              <a:t> </a:t>
            </a:r>
            <a:r>
              <a:rPr dirty="0" err="1"/>
              <a:t>effektiva</a:t>
            </a:r>
            <a:r>
              <a:rPr dirty="0"/>
              <a:t> </a:t>
            </a:r>
            <a:r>
              <a:rPr dirty="0" err="1"/>
              <a:t>inlärningsstrategier</a:t>
            </a:r>
            <a:r>
              <a:rPr dirty="0"/>
              <a:t>. Människor med </a:t>
            </a:r>
            <a:r>
              <a:rPr dirty="0" err="1"/>
              <a:t>ett</a:t>
            </a:r>
            <a:r>
              <a:rPr dirty="0"/>
              <a:t> </a:t>
            </a:r>
            <a:r>
              <a:rPr lang="sv-SE" dirty="0"/>
              <a:t>dynamiskt tankesätt </a:t>
            </a:r>
            <a:r>
              <a:rPr dirty="0"/>
              <a:t>ser </a:t>
            </a:r>
            <a:r>
              <a:rPr dirty="0" err="1"/>
              <a:t>utmaningar</a:t>
            </a:r>
            <a:r>
              <a:rPr dirty="0"/>
              <a:t> </a:t>
            </a:r>
            <a:r>
              <a:rPr dirty="0" err="1"/>
              <a:t>som</a:t>
            </a:r>
            <a:r>
              <a:rPr dirty="0"/>
              <a:t> </a:t>
            </a:r>
            <a:r>
              <a:rPr dirty="0" err="1"/>
              <a:t>möjligheter</a:t>
            </a:r>
            <a:r>
              <a:rPr dirty="0"/>
              <a:t> </a:t>
            </a:r>
            <a:r>
              <a:rPr dirty="0" err="1"/>
              <a:t>att</a:t>
            </a:r>
            <a:r>
              <a:rPr dirty="0"/>
              <a:t> </a:t>
            </a:r>
            <a:r>
              <a:rPr dirty="0" err="1"/>
              <a:t>växa</a:t>
            </a:r>
            <a:r>
              <a:rPr dirty="0"/>
              <a:t>, ser </a:t>
            </a:r>
            <a:r>
              <a:rPr dirty="0" err="1"/>
              <a:t>misstag</a:t>
            </a:r>
            <a:r>
              <a:rPr dirty="0"/>
              <a:t> </a:t>
            </a:r>
            <a:r>
              <a:rPr dirty="0" err="1"/>
              <a:t>som</a:t>
            </a:r>
            <a:r>
              <a:rPr dirty="0"/>
              <a:t> </a:t>
            </a:r>
            <a:r>
              <a:rPr dirty="0" err="1"/>
              <a:t>värdefull</a:t>
            </a:r>
            <a:r>
              <a:rPr dirty="0"/>
              <a:t> feedback </a:t>
            </a:r>
            <a:r>
              <a:rPr dirty="0" err="1"/>
              <a:t>och</a:t>
            </a:r>
            <a:r>
              <a:rPr dirty="0"/>
              <a:t> </a:t>
            </a:r>
            <a:r>
              <a:rPr dirty="0" err="1"/>
              <a:t>visar</a:t>
            </a:r>
            <a:r>
              <a:rPr dirty="0"/>
              <a:t> </a:t>
            </a:r>
            <a:r>
              <a:rPr dirty="0" err="1"/>
              <a:t>större</a:t>
            </a:r>
            <a:r>
              <a:rPr dirty="0"/>
              <a:t> </a:t>
            </a:r>
            <a:r>
              <a:rPr dirty="0" err="1"/>
              <a:t>uthållighet</a:t>
            </a:r>
            <a:r>
              <a:rPr dirty="0"/>
              <a:t> </a:t>
            </a:r>
            <a:r>
              <a:rPr dirty="0" err="1"/>
              <a:t>när</a:t>
            </a:r>
            <a:r>
              <a:rPr dirty="0"/>
              <a:t> de </a:t>
            </a:r>
            <a:r>
              <a:rPr dirty="0" err="1"/>
              <a:t>står</a:t>
            </a:r>
            <a:r>
              <a:rPr dirty="0"/>
              <a:t> </a:t>
            </a:r>
            <a:r>
              <a:rPr dirty="0" err="1"/>
              <a:t>inför</a:t>
            </a:r>
            <a:r>
              <a:rPr dirty="0"/>
              <a:t> </a:t>
            </a:r>
            <a:r>
              <a:rPr dirty="0" err="1"/>
              <a:t>svårigheter</a:t>
            </a:r>
            <a:r>
              <a:rPr dirty="0"/>
              <a:t>.</a:t>
            </a:r>
            <a:endParaRPr sz="1600" dirty="0">
              <a:ea typeface="Calibri"/>
              <a:cs typeface="Calibri"/>
            </a:endParaRPr>
          </a:p>
          <a:p>
            <a:pPr marL="0" lvl="0" indent="0" eaLnBrk="0" fontAlgn="base" hangingPunct="0">
              <a:lnSpc>
                <a:spcPct val="100000"/>
              </a:lnSpc>
              <a:spcBef>
                <a:spcPct val="0"/>
              </a:spcBef>
              <a:spcAft>
                <a:spcPct val="0"/>
              </a:spcAft>
              <a:buClrTx/>
              <a:buNone/>
            </a:pPr>
            <a:endParaRPr sz="1600" b="1" u="sng" dirty="0"/>
          </a:p>
          <a:p>
            <a:pPr marL="0" indent="0" eaLnBrk="0" fontAlgn="base" hangingPunct="0">
              <a:lnSpc>
                <a:spcPct val="100000"/>
              </a:lnSpc>
              <a:spcBef>
                <a:spcPct val="0"/>
              </a:spcBef>
              <a:spcAft>
                <a:spcPct val="0"/>
              </a:spcAft>
              <a:buNone/>
              <a:defRPr sz="1600" b="1" u="sng"/>
            </a:pPr>
            <a:r>
              <a:rPr lang="sv-SE" dirty="0"/>
              <a:t>Uppfattning och Beteende: </a:t>
            </a:r>
            <a:endParaRPr lang="sv-SE" sz="1600" b="1" u="sng" dirty="0">
              <a:ea typeface="Calibri"/>
              <a:cs typeface="Calibri"/>
            </a:endParaRPr>
          </a:p>
          <a:p>
            <a:pPr marL="0" lvl="0" indent="0" eaLnBrk="0" fontAlgn="base" hangingPunct="0">
              <a:lnSpc>
                <a:spcPct val="100000"/>
              </a:lnSpc>
              <a:spcBef>
                <a:spcPct val="0"/>
              </a:spcBef>
              <a:spcAft>
                <a:spcPct val="0"/>
              </a:spcAft>
              <a:buClrTx/>
              <a:buNone/>
            </a:pPr>
            <a:endParaRPr sz="1600" b="1" u="sng" dirty="0"/>
          </a:p>
          <a:p>
            <a:pPr eaLnBrk="0" fontAlgn="base" hangingPunct="0">
              <a:lnSpc>
                <a:spcPct val="100000"/>
              </a:lnSpc>
              <a:spcBef>
                <a:spcPct val="0"/>
              </a:spcBef>
              <a:spcAft>
                <a:spcPct val="0"/>
              </a:spcAft>
              <a:buFont typeface="Wingdings" panose="05000000000000000000" pitchFamily="2" charset="2"/>
              <a:buChar char="v"/>
              <a:defRPr sz="1600">
                <a:ln>
                  <a:noFill/>
                </a:ln>
                <a:effectLst/>
              </a:defRPr>
            </a:pPr>
            <a:r>
              <a:rPr b="1" dirty="0" err="1"/>
              <a:t>Förmågor</a:t>
            </a:r>
            <a:r>
              <a:rPr b="1" dirty="0"/>
              <a:t> </a:t>
            </a:r>
            <a:r>
              <a:rPr b="1" dirty="0" err="1"/>
              <a:t>kan</a:t>
            </a:r>
            <a:r>
              <a:rPr b="1" dirty="0"/>
              <a:t> </a:t>
            </a:r>
            <a:r>
              <a:rPr b="1" dirty="0" err="1"/>
              <a:t>utvecklas</a:t>
            </a:r>
            <a:r>
              <a:rPr b="1" dirty="0"/>
              <a:t> </a:t>
            </a:r>
            <a:r>
              <a:rPr b="1" dirty="0" err="1"/>
              <a:t>genom</a:t>
            </a:r>
            <a:r>
              <a:rPr b="1" dirty="0"/>
              <a:t> </a:t>
            </a:r>
            <a:r>
              <a:rPr b="1" dirty="0" err="1"/>
              <a:t>ansträngning</a:t>
            </a:r>
            <a:br>
              <a:rPr b="1" dirty="0"/>
            </a:br>
            <a:r>
              <a:rPr dirty="0"/>
              <a:t>→ </a:t>
            </a:r>
            <a:r>
              <a:rPr dirty="0" err="1"/>
              <a:t>Färdigheter</a:t>
            </a:r>
            <a:r>
              <a:rPr dirty="0"/>
              <a:t> </a:t>
            </a:r>
            <a:r>
              <a:rPr dirty="0" err="1"/>
              <a:t>och</a:t>
            </a:r>
            <a:r>
              <a:rPr dirty="0"/>
              <a:t> </a:t>
            </a:r>
            <a:r>
              <a:rPr dirty="0" err="1"/>
              <a:t>intelligens</a:t>
            </a:r>
            <a:r>
              <a:rPr dirty="0"/>
              <a:t> </a:t>
            </a:r>
            <a:r>
              <a:rPr dirty="0" err="1"/>
              <a:t>är</a:t>
            </a:r>
            <a:r>
              <a:rPr dirty="0"/>
              <a:t> </a:t>
            </a:r>
            <a:r>
              <a:rPr dirty="0" err="1"/>
              <a:t>inte</a:t>
            </a:r>
            <a:r>
              <a:rPr dirty="0"/>
              <a:t> </a:t>
            </a:r>
            <a:r>
              <a:rPr dirty="0" err="1"/>
              <a:t>fixerade</a:t>
            </a:r>
            <a:r>
              <a:rPr dirty="0"/>
              <a:t>, de </a:t>
            </a:r>
            <a:r>
              <a:rPr dirty="0" err="1"/>
              <a:t>växer</a:t>
            </a:r>
            <a:r>
              <a:rPr dirty="0"/>
              <a:t> med </a:t>
            </a:r>
            <a:r>
              <a:rPr dirty="0" err="1"/>
              <a:t>övning</a:t>
            </a:r>
            <a:r>
              <a:rPr dirty="0"/>
              <a:t> </a:t>
            </a:r>
            <a:r>
              <a:rPr dirty="0" err="1"/>
              <a:t>och</a:t>
            </a:r>
            <a:r>
              <a:rPr dirty="0"/>
              <a:t> </a:t>
            </a:r>
            <a:r>
              <a:rPr dirty="0" err="1"/>
              <a:t>lärande</a:t>
            </a:r>
            <a:r>
              <a:rPr dirty="0"/>
              <a:t>.</a:t>
            </a:r>
            <a:endParaRPr kumimoji="0" sz="1600" b="0" i="0" u="none" strike="noStrike" cap="none" normalizeH="0" baseline="0" dirty="0">
              <a:ln>
                <a:noFill/>
              </a:ln>
              <a:solidFill>
                <a:schemeClr val="tx1"/>
              </a:solidFill>
              <a:effectLst/>
            </a:endParaRPr>
          </a:p>
          <a:p>
            <a:pPr eaLnBrk="0" fontAlgn="base" hangingPunct="0">
              <a:lnSpc>
                <a:spcPct val="100000"/>
              </a:lnSpc>
              <a:spcBef>
                <a:spcPct val="0"/>
              </a:spcBef>
              <a:spcAft>
                <a:spcPct val="0"/>
              </a:spcAft>
              <a:buFont typeface="Wingdings" panose="05000000000000000000" pitchFamily="2" charset="2"/>
              <a:buChar char="v"/>
              <a:defRPr sz="1600"/>
            </a:pPr>
            <a:r>
              <a:rPr b="1" dirty="0" err="1">
                <a:ln>
                  <a:noFill/>
                </a:ln>
                <a:effectLst/>
              </a:rPr>
              <a:t>Omfamnar</a:t>
            </a:r>
            <a:r>
              <a:rPr b="1" dirty="0">
                <a:ln>
                  <a:noFill/>
                </a:ln>
                <a:effectLst/>
              </a:rPr>
              <a:t> </a:t>
            </a:r>
            <a:r>
              <a:rPr b="1" dirty="0" err="1">
                <a:ln>
                  <a:noFill/>
                </a:ln>
                <a:effectLst/>
              </a:rPr>
              <a:t>utmaningar</a:t>
            </a:r>
            <a:br>
              <a:rPr b="1" dirty="0">
                <a:ln>
                  <a:noFill/>
                </a:ln>
                <a:effectLst/>
              </a:rPr>
            </a:br>
            <a:r>
              <a:rPr lang="en-US" dirty="0"/>
              <a:t>→ </a:t>
            </a:r>
            <a:r>
              <a:rPr dirty="0" err="1">
                <a:ln>
                  <a:noFill/>
                </a:ln>
                <a:effectLst/>
              </a:rPr>
              <a:t>Tuffa</a:t>
            </a:r>
            <a:r>
              <a:rPr dirty="0"/>
              <a:t> </a:t>
            </a:r>
            <a:r>
              <a:rPr dirty="0" err="1"/>
              <a:t>situationer</a:t>
            </a:r>
            <a:r>
              <a:rPr dirty="0"/>
              <a:t> </a:t>
            </a:r>
            <a:r>
              <a:rPr dirty="0" err="1"/>
              <a:t>kan</a:t>
            </a:r>
            <a:r>
              <a:rPr dirty="0"/>
              <a:t> </a:t>
            </a:r>
            <a:r>
              <a:rPr dirty="0" err="1"/>
              <a:t>hjälpa</a:t>
            </a:r>
            <a:r>
              <a:rPr dirty="0"/>
              <a:t> dig </a:t>
            </a:r>
            <a:r>
              <a:rPr dirty="0" err="1"/>
              <a:t>att</a:t>
            </a:r>
            <a:r>
              <a:rPr dirty="0"/>
              <a:t> </a:t>
            </a:r>
            <a:r>
              <a:rPr lang="sv-SE" dirty="0"/>
              <a:t>växa</a:t>
            </a:r>
            <a:r>
              <a:rPr dirty="0"/>
              <a:t>, </a:t>
            </a:r>
            <a:r>
              <a:rPr dirty="0" err="1"/>
              <a:t>snarare</a:t>
            </a:r>
            <a:r>
              <a:rPr dirty="0"/>
              <a:t> </a:t>
            </a:r>
            <a:r>
              <a:rPr dirty="0" err="1"/>
              <a:t>än</a:t>
            </a:r>
            <a:r>
              <a:rPr dirty="0"/>
              <a:t> </a:t>
            </a:r>
            <a:r>
              <a:rPr dirty="0" err="1"/>
              <a:t>att</a:t>
            </a:r>
            <a:r>
              <a:rPr dirty="0"/>
              <a:t> </a:t>
            </a:r>
            <a:r>
              <a:rPr dirty="0" err="1"/>
              <a:t>vara</a:t>
            </a:r>
            <a:r>
              <a:rPr dirty="0"/>
              <a:t> </a:t>
            </a:r>
            <a:r>
              <a:rPr dirty="0" err="1"/>
              <a:t>något</a:t>
            </a:r>
            <a:r>
              <a:rPr dirty="0"/>
              <a:t> </a:t>
            </a:r>
            <a:r>
              <a:rPr dirty="0" err="1"/>
              <a:t>att</a:t>
            </a:r>
            <a:r>
              <a:rPr dirty="0"/>
              <a:t> </a:t>
            </a:r>
            <a:r>
              <a:rPr dirty="0" err="1"/>
              <a:t>frukta</a:t>
            </a:r>
            <a:r>
              <a:rPr dirty="0"/>
              <a:t>.</a:t>
            </a:r>
          </a:p>
          <a:p>
            <a:pPr eaLnBrk="0" fontAlgn="base" hangingPunct="0">
              <a:lnSpc>
                <a:spcPct val="100000"/>
              </a:lnSpc>
              <a:spcBef>
                <a:spcPct val="0"/>
              </a:spcBef>
              <a:spcAft>
                <a:spcPct val="0"/>
              </a:spcAft>
              <a:buFont typeface="Wingdings" panose="05000000000000000000" pitchFamily="2" charset="2"/>
              <a:buChar char="v"/>
              <a:defRPr sz="1600">
                <a:ln>
                  <a:noFill/>
                </a:ln>
                <a:effectLst/>
              </a:defRPr>
            </a:pPr>
            <a:r>
              <a:rPr b="1" dirty="0" err="1"/>
              <a:t>Misstag</a:t>
            </a:r>
            <a:r>
              <a:rPr b="1" dirty="0"/>
              <a:t> </a:t>
            </a:r>
            <a:r>
              <a:rPr b="1" dirty="0" err="1"/>
              <a:t>som</a:t>
            </a:r>
            <a:r>
              <a:rPr b="1" dirty="0"/>
              <a:t> </a:t>
            </a:r>
            <a:r>
              <a:rPr b="1" dirty="0" err="1"/>
              <a:t>möjligheter</a:t>
            </a:r>
            <a:br>
              <a:rPr b="1" dirty="0"/>
            </a:br>
            <a:r>
              <a:rPr lang="en-US" dirty="0"/>
              <a:t>→ </a:t>
            </a:r>
            <a:r>
              <a:rPr dirty="0"/>
              <a:t>Fel </a:t>
            </a:r>
            <a:r>
              <a:rPr lang="sv-SE" dirty="0"/>
              <a:t>utgör</a:t>
            </a:r>
            <a:r>
              <a:rPr dirty="0"/>
              <a:t> feedback </a:t>
            </a:r>
            <a:r>
              <a:rPr lang="sv-SE" dirty="0"/>
              <a:t>som kan leda till </a:t>
            </a:r>
            <a:r>
              <a:rPr dirty="0" err="1"/>
              <a:t>förbättring</a:t>
            </a:r>
            <a:r>
              <a:rPr dirty="0"/>
              <a:t>, </a:t>
            </a:r>
            <a:r>
              <a:rPr lang="sv-SE" dirty="0"/>
              <a:t>är </a:t>
            </a:r>
            <a:r>
              <a:rPr dirty="0" err="1"/>
              <a:t>inte</a:t>
            </a:r>
            <a:r>
              <a:rPr dirty="0"/>
              <a:t> </a:t>
            </a:r>
            <a:r>
              <a:rPr dirty="0" err="1"/>
              <a:t>tecken</a:t>
            </a:r>
            <a:r>
              <a:rPr dirty="0"/>
              <a:t> </a:t>
            </a:r>
            <a:r>
              <a:rPr dirty="0" err="1"/>
              <a:t>på</a:t>
            </a:r>
            <a:r>
              <a:rPr dirty="0"/>
              <a:t> </a:t>
            </a:r>
            <a:r>
              <a:rPr dirty="0" err="1"/>
              <a:t>misslyckande</a:t>
            </a:r>
            <a:r>
              <a:rPr dirty="0"/>
              <a:t>.</a:t>
            </a:r>
            <a:endParaRPr kumimoji="0" sz="1600" b="0" i="0" u="none" strike="noStrike" cap="none" normalizeH="0" baseline="0" dirty="0">
              <a:ln>
                <a:noFill/>
              </a:ln>
              <a:solidFill>
                <a:schemeClr val="tx1"/>
              </a:solidFill>
              <a:effectLst/>
            </a:endParaRPr>
          </a:p>
          <a:p>
            <a:pPr lvl="0" eaLnBrk="0" fontAlgn="base" hangingPunct="0">
              <a:lnSpc>
                <a:spcPct val="100000"/>
              </a:lnSpc>
              <a:spcBef>
                <a:spcPct val="0"/>
              </a:spcBef>
              <a:spcAft>
                <a:spcPct val="0"/>
              </a:spcAft>
              <a:buFont typeface="Wingdings" panose="05000000000000000000" pitchFamily="2" charset="2"/>
              <a:buChar char="v"/>
              <a:defRPr sz="1600">
                <a:ln>
                  <a:noFill/>
                </a:ln>
                <a:effectLst/>
              </a:defRPr>
            </a:pPr>
            <a:r>
              <a:rPr lang="en-US" b="1" dirty="0" err="1"/>
              <a:t>Uthållighet</a:t>
            </a:r>
            <a:r>
              <a:rPr b="1" dirty="0"/>
              <a:t> </a:t>
            </a:r>
            <a:r>
              <a:rPr b="1" dirty="0" err="1"/>
              <a:t>och</a:t>
            </a:r>
            <a:r>
              <a:rPr b="1" dirty="0"/>
              <a:t> </a:t>
            </a:r>
            <a:r>
              <a:rPr lang="sv-SE" b="1" dirty="0"/>
              <a:t>Envishet</a:t>
            </a:r>
            <a:br>
              <a:rPr b="1" dirty="0"/>
            </a:br>
            <a:r>
              <a:rPr dirty="0"/>
              <a:t>→ </a:t>
            </a:r>
            <a:r>
              <a:rPr dirty="0" err="1"/>
              <a:t>Fortsätt</a:t>
            </a:r>
            <a:r>
              <a:rPr dirty="0"/>
              <a:t> </a:t>
            </a:r>
            <a:r>
              <a:rPr dirty="0" err="1"/>
              <a:t>när</a:t>
            </a:r>
            <a:r>
              <a:rPr dirty="0"/>
              <a:t> saker </a:t>
            </a:r>
            <a:r>
              <a:rPr dirty="0" err="1"/>
              <a:t>och</a:t>
            </a:r>
            <a:r>
              <a:rPr dirty="0"/>
              <a:t> ting </a:t>
            </a:r>
            <a:r>
              <a:rPr dirty="0" err="1"/>
              <a:t>är</a:t>
            </a:r>
            <a:r>
              <a:rPr dirty="0"/>
              <a:t> </a:t>
            </a:r>
            <a:r>
              <a:rPr dirty="0" err="1"/>
              <a:t>tuffa</a:t>
            </a:r>
            <a:r>
              <a:rPr dirty="0"/>
              <a:t>, </a:t>
            </a:r>
            <a:r>
              <a:rPr dirty="0" err="1"/>
              <a:t>bygga</a:t>
            </a:r>
            <a:r>
              <a:rPr dirty="0"/>
              <a:t> </a:t>
            </a:r>
            <a:r>
              <a:rPr dirty="0" err="1"/>
              <a:t>starkare</a:t>
            </a:r>
            <a:r>
              <a:rPr dirty="0"/>
              <a:t> </a:t>
            </a:r>
            <a:r>
              <a:rPr dirty="0" err="1"/>
              <a:t>problemlösningsförmåga</a:t>
            </a:r>
            <a:r>
              <a:rPr dirty="0"/>
              <a:t>.</a:t>
            </a:r>
            <a:endParaRPr kumimoji="0" sz="1600" b="0" i="0" u="none" strike="noStrike" cap="none" normalizeH="0" baseline="0" dirty="0">
              <a:ln>
                <a:noFill/>
              </a:ln>
              <a:solidFill>
                <a:schemeClr val="tx1"/>
              </a:solidFill>
              <a:effectLst/>
            </a:endParaRPr>
          </a:p>
          <a:p>
            <a:pPr marR="0" lvl="0" algn="l" defTabSz="914400" rtl="0" eaLnBrk="0" fontAlgn="base" latinLnBrk="0" hangingPunct="0">
              <a:lnSpc>
                <a:spcPct val="100000"/>
              </a:lnSpc>
              <a:spcBef>
                <a:spcPct val="0"/>
              </a:spcBef>
              <a:spcAft>
                <a:spcPct val="0"/>
              </a:spcAft>
              <a:buSzTx/>
              <a:buFont typeface="Wingdings" panose="05000000000000000000" pitchFamily="2" charset="2"/>
              <a:buChar char="v"/>
              <a:tabLst/>
              <a:defRPr sz="1600">
                <a:ln>
                  <a:noFill/>
                </a:ln>
                <a:effectLst/>
              </a:defRPr>
            </a:pPr>
            <a:r>
              <a:rPr b="1" dirty="0" err="1"/>
              <a:t>Nyfikenhet</a:t>
            </a:r>
            <a:r>
              <a:rPr b="1" dirty="0"/>
              <a:t> </a:t>
            </a:r>
            <a:r>
              <a:rPr b="1" dirty="0" err="1"/>
              <a:t>och</a:t>
            </a:r>
            <a:r>
              <a:rPr b="1" dirty="0"/>
              <a:t> motivation</a:t>
            </a:r>
            <a:br>
              <a:rPr b="1" dirty="0"/>
            </a:br>
            <a:r>
              <a:rPr dirty="0"/>
              <a:t>→ </a:t>
            </a:r>
            <a:r>
              <a:rPr dirty="0" err="1"/>
              <a:t>Uppmuntrar</a:t>
            </a:r>
            <a:r>
              <a:rPr dirty="0"/>
              <a:t> till </a:t>
            </a:r>
            <a:r>
              <a:rPr dirty="0" err="1"/>
              <a:t>att</a:t>
            </a:r>
            <a:r>
              <a:rPr dirty="0"/>
              <a:t> </a:t>
            </a:r>
            <a:r>
              <a:rPr dirty="0" err="1"/>
              <a:t>ställa</a:t>
            </a:r>
            <a:r>
              <a:rPr dirty="0"/>
              <a:t> </a:t>
            </a:r>
            <a:r>
              <a:rPr dirty="0" err="1"/>
              <a:t>frågor</a:t>
            </a:r>
            <a:r>
              <a:rPr dirty="0"/>
              <a:t> </a:t>
            </a:r>
            <a:r>
              <a:rPr dirty="0" err="1"/>
              <a:t>och</a:t>
            </a:r>
            <a:r>
              <a:rPr dirty="0"/>
              <a:t> </a:t>
            </a:r>
            <a:r>
              <a:rPr dirty="0" err="1"/>
              <a:t>utforska</a:t>
            </a:r>
            <a:r>
              <a:rPr dirty="0"/>
              <a:t> </a:t>
            </a:r>
            <a:r>
              <a:rPr dirty="0" err="1"/>
              <a:t>ny</a:t>
            </a:r>
            <a:r>
              <a:rPr dirty="0"/>
              <a:t> </a:t>
            </a:r>
            <a:r>
              <a:rPr dirty="0" err="1"/>
              <a:t>kunskap</a:t>
            </a:r>
            <a:r>
              <a:rPr dirty="0"/>
              <a:t>.</a:t>
            </a:r>
            <a:endParaRPr kumimoji="0" sz="1600" b="0" i="0" u="none" strike="noStrike" cap="none" normalizeH="0" baseline="0" dirty="0">
              <a:ln>
                <a:noFill/>
              </a:ln>
              <a:solidFill>
                <a:schemeClr val="tx1"/>
              </a:solidFill>
              <a:effectLst/>
            </a:endParaRPr>
          </a:p>
          <a:p>
            <a:pPr marR="0" lvl="0" algn="l" defTabSz="914400" rtl="0" eaLnBrk="0" fontAlgn="base" latinLnBrk="0" hangingPunct="0">
              <a:lnSpc>
                <a:spcPct val="100000"/>
              </a:lnSpc>
              <a:spcBef>
                <a:spcPct val="0"/>
              </a:spcBef>
              <a:spcAft>
                <a:spcPct val="0"/>
              </a:spcAft>
              <a:buSzTx/>
              <a:buFont typeface="Wingdings" panose="05000000000000000000" pitchFamily="2" charset="2"/>
              <a:buChar char="v"/>
              <a:tabLst/>
              <a:defRPr sz="1600">
                <a:ln>
                  <a:noFill/>
                </a:ln>
                <a:effectLst/>
              </a:defRPr>
            </a:pPr>
            <a:r>
              <a:rPr b="1" dirty="0" err="1"/>
              <a:t>Bättre</a:t>
            </a:r>
            <a:r>
              <a:rPr b="1" dirty="0"/>
              <a:t> </a:t>
            </a:r>
            <a:r>
              <a:rPr b="1" dirty="0" err="1"/>
              <a:t>resultat</a:t>
            </a:r>
            <a:br>
              <a:rPr b="1" dirty="0"/>
            </a:br>
            <a:r>
              <a:rPr dirty="0"/>
              <a:t>→ </a:t>
            </a:r>
            <a:r>
              <a:rPr dirty="0" err="1"/>
              <a:t>Kopplat</a:t>
            </a:r>
            <a:r>
              <a:rPr dirty="0"/>
              <a:t> till </a:t>
            </a:r>
            <a:r>
              <a:rPr dirty="0" err="1"/>
              <a:t>högre</a:t>
            </a:r>
            <a:r>
              <a:rPr dirty="0"/>
              <a:t> prestation </a:t>
            </a:r>
            <a:r>
              <a:rPr dirty="0" err="1"/>
              <a:t>och</a:t>
            </a:r>
            <a:r>
              <a:rPr dirty="0"/>
              <a:t> </a:t>
            </a:r>
            <a:r>
              <a:rPr dirty="0" err="1"/>
              <a:t>framgång</a:t>
            </a:r>
            <a:r>
              <a:rPr dirty="0"/>
              <a:t>.</a:t>
            </a:r>
            <a:endParaRPr kumimoji="0" sz="1600" b="0" i="0" u="none" strike="noStrike" cap="none" normalizeH="0" baseline="0" dirty="0">
              <a:ln>
                <a:noFill/>
              </a:ln>
              <a:solidFill>
                <a:schemeClr val="tx1"/>
              </a:solidFill>
              <a:effectLst/>
            </a:endParaRPr>
          </a:p>
          <a:p>
            <a:pPr eaLnBrk="0" fontAlgn="base" hangingPunct="0">
              <a:lnSpc>
                <a:spcPct val="100000"/>
              </a:lnSpc>
              <a:spcBef>
                <a:spcPct val="0"/>
              </a:spcBef>
              <a:spcAft>
                <a:spcPct val="0"/>
              </a:spcAft>
              <a:buFont typeface="Wingdings" panose="05000000000000000000" pitchFamily="2" charset="2"/>
              <a:buChar char="v"/>
              <a:defRPr sz="1600">
                <a:ln>
                  <a:noFill/>
                </a:ln>
                <a:effectLst/>
              </a:defRPr>
            </a:pPr>
            <a:r>
              <a:rPr b="1" dirty="0" err="1"/>
              <a:t>Minskad</a:t>
            </a:r>
            <a:r>
              <a:rPr b="1" dirty="0"/>
              <a:t> stress </a:t>
            </a:r>
            <a:r>
              <a:rPr lang="sv-SE" b="1" dirty="0"/>
              <a:t>och</a:t>
            </a:r>
            <a:r>
              <a:rPr b="1" dirty="0"/>
              <a:t> </a:t>
            </a:r>
            <a:r>
              <a:rPr b="1" dirty="0" err="1"/>
              <a:t>rädsla</a:t>
            </a:r>
            <a:r>
              <a:rPr b="1" dirty="0"/>
              <a:t> för </a:t>
            </a:r>
            <a:r>
              <a:rPr b="1" dirty="0" err="1"/>
              <a:t>misslyckande</a:t>
            </a:r>
            <a:br>
              <a:rPr b="1" dirty="0"/>
            </a:br>
            <a:r>
              <a:rPr lang="en-US" dirty="0"/>
              <a:t>→ </a:t>
            </a:r>
            <a:r>
              <a:rPr dirty="0" err="1"/>
              <a:t>Fokusera</a:t>
            </a:r>
            <a:r>
              <a:rPr dirty="0"/>
              <a:t> </a:t>
            </a:r>
            <a:r>
              <a:rPr dirty="0" err="1"/>
              <a:t>på</a:t>
            </a:r>
            <a:r>
              <a:rPr dirty="0"/>
              <a:t> </a:t>
            </a:r>
            <a:r>
              <a:rPr dirty="0" err="1"/>
              <a:t>framsteg</a:t>
            </a:r>
            <a:r>
              <a:rPr dirty="0"/>
              <a:t>, </a:t>
            </a:r>
            <a:r>
              <a:rPr dirty="0" err="1"/>
              <a:t>inte</a:t>
            </a:r>
            <a:r>
              <a:rPr dirty="0"/>
              <a:t> </a:t>
            </a:r>
            <a:r>
              <a:rPr dirty="0" err="1"/>
              <a:t>perfektion</a:t>
            </a:r>
            <a:r>
              <a:rPr dirty="0"/>
              <a:t>.</a:t>
            </a:r>
            <a:endParaRPr sz="1600" dirty="0"/>
          </a:p>
          <a:p>
            <a:pPr eaLnBrk="0" fontAlgn="base" hangingPunct="0">
              <a:lnSpc>
                <a:spcPct val="100000"/>
              </a:lnSpc>
              <a:spcBef>
                <a:spcPct val="0"/>
              </a:spcBef>
              <a:spcAft>
                <a:spcPct val="0"/>
              </a:spcAft>
              <a:buFont typeface="Wingdings" panose="05000000000000000000" pitchFamily="2" charset="2"/>
              <a:buChar char="v"/>
              <a:defRPr sz="1600">
                <a:ln>
                  <a:noFill/>
                </a:ln>
                <a:effectLst/>
              </a:defRPr>
            </a:pPr>
            <a:r>
              <a:rPr b="1" dirty="0" err="1"/>
              <a:t>Livslångt</a:t>
            </a:r>
            <a:r>
              <a:rPr b="1" dirty="0"/>
              <a:t> </a:t>
            </a:r>
            <a:r>
              <a:rPr b="1" dirty="0" err="1"/>
              <a:t>lärande</a:t>
            </a:r>
            <a:br>
              <a:rPr b="1" dirty="0"/>
            </a:br>
            <a:r>
              <a:rPr dirty="0"/>
              <a:t>→ </a:t>
            </a:r>
            <a:r>
              <a:rPr dirty="0" err="1"/>
              <a:t>Anpassning</a:t>
            </a:r>
            <a:r>
              <a:rPr dirty="0"/>
              <a:t> till </a:t>
            </a:r>
            <a:r>
              <a:rPr dirty="0" err="1"/>
              <a:t>förändringar</a:t>
            </a:r>
            <a:r>
              <a:rPr dirty="0"/>
              <a:t> </a:t>
            </a:r>
            <a:r>
              <a:rPr dirty="0" err="1"/>
              <a:t>inom</a:t>
            </a:r>
            <a:r>
              <a:rPr dirty="0"/>
              <a:t> </a:t>
            </a:r>
            <a:r>
              <a:rPr dirty="0" err="1"/>
              <a:t>snabbväxande</a:t>
            </a:r>
            <a:r>
              <a:rPr dirty="0"/>
              <a:t> </a:t>
            </a:r>
            <a:r>
              <a:rPr dirty="0" err="1"/>
              <a:t>områden</a:t>
            </a:r>
            <a:r>
              <a:rPr dirty="0"/>
              <a:t>. </a:t>
            </a:r>
            <a:br>
              <a:rPr dirty="0"/>
            </a:br>
            <a:endParaRPr kumimoji="0" sz="14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524110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FBFED-03CA-04D8-3E23-9219DCFBF3B5}"/>
            </a:ext>
          </a:extLst>
        </p:cNvPr>
        <p:cNvGrpSpPr/>
        <p:nvPr/>
      </p:nvGrpSpPr>
      <p:grpSpPr>
        <a:xfrm>
          <a:off x="0" y="0"/>
          <a:ext cx="0" cy="0"/>
          <a:chOff x="0" y="0"/>
          <a:chExt cx="0" cy="0"/>
        </a:xfrm>
      </p:grpSpPr>
      <p:sp>
        <p:nvSpPr>
          <p:cNvPr id="3" name="Marcador de Posição do Texto 2">
            <a:extLst>
              <a:ext uri="{FF2B5EF4-FFF2-40B4-BE49-F238E27FC236}">
                <a16:creationId xmlns:a16="http://schemas.microsoft.com/office/drawing/2014/main" id="{F9BD2E5E-893B-0C7E-5287-09F3CB0C4C3E}"/>
              </a:ext>
            </a:extLst>
          </p:cNvPr>
          <p:cNvSpPr>
            <a:spLocks noGrp="1"/>
          </p:cNvSpPr>
          <p:nvPr>
            <p:ph type="body" sz="quarter" idx="13"/>
          </p:nvPr>
        </p:nvSpPr>
        <p:spPr>
          <a:xfrm>
            <a:off x="362079" y="1053407"/>
            <a:ext cx="5843229" cy="5405582"/>
          </a:xfrm>
        </p:spPr>
        <p:txBody>
          <a:bodyPr>
            <a:normAutofit/>
          </a:bodyPr>
          <a:lstStyle/>
          <a:p>
            <a:endParaRPr sz="1600" dirty="0"/>
          </a:p>
          <a:p>
            <a:endParaRPr sz="1600" dirty="0"/>
          </a:p>
          <a:p>
            <a:pPr>
              <a:defRPr sz="1600"/>
            </a:pPr>
            <a:r>
              <a:rPr lang="sv-SE" dirty="0"/>
              <a:t>Att jämföra de två tankesätten visar hur viktigt ett </a:t>
            </a:r>
            <a:r>
              <a:rPr lang="sv-SE" b="1" dirty="0"/>
              <a:t>dynamiskt tankesätt</a:t>
            </a:r>
            <a:r>
              <a:rPr lang="sv-SE" dirty="0"/>
              <a:t> är för personlig utveckling. Det hjälper människor att fortsätta lära och utvecklas i alla skeden av livet. Detta är särskilt betydelsefullt för </a:t>
            </a:r>
            <a:r>
              <a:rPr lang="sv-SE" b="1" dirty="0"/>
              <a:t>livslångt lärande</a:t>
            </a:r>
            <a:r>
              <a:rPr lang="sv-SE" dirty="0"/>
              <a:t>, som är huvudmålet med </a:t>
            </a:r>
            <a:r>
              <a:rPr lang="sv-SE" b="1" dirty="0"/>
              <a:t>Hera-projektet</a:t>
            </a:r>
            <a:r>
              <a:rPr lang="sv-SE" dirty="0"/>
              <a:t>. Tron på att färdigheter och förmågor kan växa genom ansträngning uppmuntrar lärande, förbättring och aktivt deltagande genom hela livet.</a:t>
            </a:r>
          </a:p>
          <a:p>
            <a:pPr>
              <a:defRPr sz="1600"/>
            </a:pPr>
            <a:endParaRPr dirty="0"/>
          </a:p>
          <a:p>
            <a:r>
              <a:rPr lang="sv-SE" sz="1600" dirty="0"/>
              <a:t>Med vilken av dem identifierar du dig? </a:t>
            </a:r>
            <a:r>
              <a:rPr lang="sv-SE" sz="1600" b="1" dirty="0"/>
              <a:t>Analysera dig själv </a:t>
            </a:r>
            <a:r>
              <a:rPr lang="sv-SE" sz="1600" dirty="0"/>
              <a:t>och </a:t>
            </a:r>
            <a:r>
              <a:rPr lang="sv-SE" sz="1600" b="1" dirty="0"/>
              <a:t>välj</a:t>
            </a:r>
            <a:r>
              <a:rPr lang="sv-SE" sz="1600" dirty="0"/>
              <a:t> det tankesätt som stämmer bäst in på dig. Fundera på </a:t>
            </a:r>
            <a:r>
              <a:rPr lang="sv-SE" sz="1600" b="1" dirty="0"/>
              <a:t>exempel från ditt eget liv </a:t>
            </a:r>
            <a:r>
              <a:rPr lang="sv-SE" sz="1600" dirty="0"/>
              <a:t>som kan fungera som bevis för ditt val.</a:t>
            </a:r>
            <a:endParaRPr sz="1600" dirty="0"/>
          </a:p>
        </p:txBody>
      </p:sp>
      <p:sp>
        <p:nvSpPr>
          <p:cNvPr id="13" name="Text Placeholder 3">
            <a:extLst>
              <a:ext uri="{FF2B5EF4-FFF2-40B4-BE49-F238E27FC236}">
                <a16:creationId xmlns:a16="http://schemas.microsoft.com/office/drawing/2014/main" id="{458BB497-2922-4BB2-B23E-8303CA4FFE8C}"/>
              </a:ext>
            </a:extLst>
          </p:cNvPr>
          <p:cNvSpPr>
            <a:spLocks noGrp="1"/>
          </p:cNvSpPr>
          <p:nvPr>
            <p:ph type="body" sz="quarter" idx="14"/>
          </p:nvPr>
        </p:nvSpPr>
        <p:spPr>
          <a:xfrm>
            <a:off x="6799811" y="1053407"/>
            <a:ext cx="5030110" cy="5405582"/>
          </a:xfrm>
        </p:spPr>
        <p:txBody>
          <a:bodyPr/>
          <a:lstStyle/>
          <a:p>
            <a:endParaRPr/>
          </a:p>
        </p:txBody>
      </p:sp>
      <p:graphicFrame>
        <p:nvGraphicFramePr>
          <p:cNvPr id="6" name="Table 5">
            <a:extLst>
              <a:ext uri="{FF2B5EF4-FFF2-40B4-BE49-F238E27FC236}">
                <a16:creationId xmlns:a16="http://schemas.microsoft.com/office/drawing/2014/main" id="{40B3F48C-E4A2-324B-3A69-D7329B0E9F22}"/>
              </a:ext>
            </a:extLst>
          </p:cNvPr>
          <p:cNvGraphicFramePr>
            <a:graphicFrameLocks noGrp="1"/>
          </p:cNvGraphicFramePr>
          <p:nvPr>
            <p:extLst>
              <p:ext uri="{D42A27DB-BD31-4B8C-83A1-F6EECF244321}">
                <p14:modId xmlns:p14="http://schemas.microsoft.com/office/powerpoint/2010/main" val="2671513898"/>
              </p:ext>
            </p:extLst>
          </p:nvPr>
        </p:nvGraphicFramePr>
        <p:xfrm>
          <a:off x="6735029" y="1053407"/>
          <a:ext cx="5281950" cy="5498743"/>
        </p:xfrm>
        <a:graphic>
          <a:graphicData uri="http://schemas.openxmlformats.org/drawingml/2006/table">
            <a:tbl>
              <a:tblPr firstRow="1" bandRow="1">
                <a:tableStyleId>{5C22544A-7EE6-4342-B048-85BDC9FD1C3A}</a:tableStyleId>
              </a:tblPr>
              <a:tblGrid>
                <a:gridCol w="2633418">
                  <a:extLst>
                    <a:ext uri="{9D8B030D-6E8A-4147-A177-3AD203B41FA5}">
                      <a16:colId xmlns:a16="http://schemas.microsoft.com/office/drawing/2014/main" val="1339967300"/>
                    </a:ext>
                  </a:extLst>
                </a:gridCol>
                <a:gridCol w="2648532">
                  <a:extLst>
                    <a:ext uri="{9D8B030D-6E8A-4147-A177-3AD203B41FA5}">
                      <a16:colId xmlns:a16="http://schemas.microsoft.com/office/drawing/2014/main" val="1397491081"/>
                    </a:ext>
                  </a:extLst>
                </a:gridCol>
              </a:tblGrid>
              <a:tr h="499951">
                <a:tc>
                  <a:txBody>
                    <a:bodyPr/>
                    <a:lstStyle/>
                    <a:p>
                      <a:pPr algn="ctr">
                        <a:defRPr sz="1600">
                          <a:latin typeface="+mj-lt"/>
                        </a:defRPr>
                      </a:pPr>
                      <a:r>
                        <a:rPr sz="1600" dirty="0">
                          <a:solidFill>
                            <a:schemeClr val="bg1"/>
                          </a:solidFill>
                          <a:latin typeface="Calibri"/>
                        </a:rPr>
                        <a:t>Fast t</a:t>
                      </a:r>
                      <a:r>
                        <a:rPr lang="sv-SE" sz="1600" dirty="0">
                          <a:solidFill>
                            <a:schemeClr val="bg1"/>
                          </a:solidFill>
                          <a:latin typeface="Calibri"/>
                        </a:rPr>
                        <a:t>a</a:t>
                      </a:r>
                      <a:r>
                        <a:rPr sz="1600" dirty="0" err="1">
                          <a:solidFill>
                            <a:schemeClr val="bg1"/>
                          </a:solidFill>
                          <a:latin typeface="Calibri"/>
                        </a:rPr>
                        <a:t>nkesätt</a:t>
                      </a:r>
                      <a:endParaRPr sz="1600" dirty="0">
                        <a:solidFill>
                          <a:schemeClr val="bg1"/>
                        </a:solidFill>
                        <a:latin typeface="Calibri"/>
                      </a:endParaRPr>
                    </a:p>
                  </a:txBody>
                  <a:tcPr>
                    <a:solidFill>
                      <a:srgbClr val="E95426"/>
                    </a:solidFill>
                  </a:tcPr>
                </a:tc>
                <a:tc>
                  <a:txBody>
                    <a:bodyPr/>
                    <a:lstStyle/>
                    <a:p>
                      <a:pPr algn="ctr">
                        <a:defRPr sz="1600">
                          <a:latin typeface="+mj-lt"/>
                        </a:defRPr>
                      </a:pPr>
                      <a:r>
                        <a:rPr lang="en-US" sz="1600" dirty="0" err="1">
                          <a:solidFill>
                            <a:schemeClr val="bg1"/>
                          </a:solidFill>
                          <a:latin typeface="Calibri"/>
                        </a:rPr>
                        <a:t>Dynamiskt</a:t>
                      </a:r>
                      <a:r>
                        <a:rPr lang="en-US" sz="1600" dirty="0">
                          <a:solidFill>
                            <a:schemeClr val="bg1"/>
                          </a:solidFill>
                          <a:latin typeface="Calibri"/>
                        </a:rPr>
                        <a:t> </a:t>
                      </a:r>
                      <a:r>
                        <a:rPr lang="en-US" sz="1600" dirty="0" err="1">
                          <a:solidFill>
                            <a:schemeClr val="bg1"/>
                          </a:solidFill>
                          <a:latin typeface="Calibri"/>
                        </a:rPr>
                        <a:t>tankesätt</a:t>
                      </a:r>
                      <a:endParaRPr sz="1600" dirty="0">
                        <a:solidFill>
                          <a:schemeClr val="bg1"/>
                        </a:solidFill>
                        <a:latin typeface="Calibri"/>
                      </a:endParaRPr>
                    </a:p>
                  </a:txBody>
                  <a:tcPr>
                    <a:solidFill>
                      <a:srgbClr val="E95426"/>
                    </a:solidFill>
                  </a:tcPr>
                </a:tc>
                <a:extLst>
                  <a:ext uri="{0D108BD9-81ED-4DB2-BD59-A6C34878D82A}">
                    <a16:rowId xmlns:a16="http://schemas.microsoft.com/office/drawing/2014/main" val="2207417163"/>
                  </a:ext>
                </a:extLst>
              </a:tr>
              <a:tr h="1275778">
                <a:tc>
                  <a:txBody>
                    <a:bodyPr/>
                    <a:lstStyle/>
                    <a:p>
                      <a:pPr marL="285750" indent="-285750" algn="l">
                        <a:buFont typeface="Arial" panose="020B0604020202020204" pitchFamily="34" charset="0"/>
                        <a:buChar char="•"/>
                        <a:defRPr sz="1600">
                          <a:solidFill>
                            <a:schemeClr val="bg1"/>
                          </a:solidFill>
                          <a:latin typeface="+mj-lt"/>
                        </a:defRPr>
                      </a:pPr>
                      <a:r>
                        <a:rPr lang="sv-SE" sz="1600" kern="1200" dirty="0">
                          <a:solidFill>
                            <a:schemeClr val="bg1"/>
                          </a:solidFill>
                          <a:latin typeface="Calibri"/>
                          <a:ea typeface="+mn-ea"/>
                          <a:cs typeface="+mn-cs"/>
                        </a:rPr>
                        <a:t>Tror att förmågor och intelligens är oföränderliga.</a:t>
                      </a:r>
                      <a:r>
                        <a:rPr sz="1600" dirty="0">
                          <a:solidFill>
                            <a:schemeClr val="bg1"/>
                          </a:solidFill>
                          <a:latin typeface="Calibri"/>
                        </a:rPr>
                        <a:t>.</a:t>
                      </a:r>
                    </a:p>
                    <a:p>
                      <a:pPr marL="285750" indent="-285750" algn="l">
                        <a:buFont typeface="Arial" panose="020B0604020202020204" pitchFamily="34" charset="0"/>
                        <a:buChar char="•"/>
                      </a:pPr>
                      <a:endParaRPr sz="1600" dirty="0">
                        <a:solidFill>
                          <a:schemeClr val="bg1"/>
                        </a:solidFill>
                        <a:latin typeface="Calibri"/>
                      </a:endParaRPr>
                    </a:p>
                  </a:txBody>
                  <a:tcPr>
                    <a:solidFill>
                      <a:srgbClr val="E280AC"/>
                    </a:solidFill>
                  </a:tcPr>
                </a:tc>
                <a:tc>
                  <a:txBody>
                    <a:bodyPr/>
                    <a:lstStyle/>
                    <a:p>
                      <a:pPr marL="285750" indent="-285750" algn="l">
                        <a:buFont typeface="Arial" panose="020B0604020202020204" pitchFamily="34" charset="0"/>
                        <a:buChar char="•"/>
                        <a:defRPr sz="1600">
                          <a:solidFill>
                            <a:schemeClr val="bg1"/>
                          </a:solidFill>
                          <a:latin typeface="+mj-lt"/>
                        </a:defRPr>
                      </a:pPr>
                      <a:r>
                        <a:rPr lang="en-US" sz="1600" err="1">
                          <a:solidFill>
                            <a:schemeClr val="bg1"/>
                          </a:solidFill>
                          <a:latin typeface="Calibri"/>
                        </a:rPr>
                        <a:t>Tror</a:t>
                      </a:r>
                      <a:r>
                        <a:rPr lang="en-US" sz="1600" dirty="0">
                          <a:solidFill>
                            <a:schemeClr val="bg1"/>
                          </a:solidFill>
                          <a:latin typeface="Calibri"/>
                        </a:rPr>
                        <a:t> </a:t>
                      </a:r>
                      <a:r>
                        <a:rPr lang="en-US" sz="1600" err="1">
                          <a:solidFill>
                            <a:schemeClr val="bg1"/>
                          </a:solidFill>
                          <a:latin typeface="Calibri"/>
                        </a:rPr>
                        <a:t>att</a:t>
                      </a:r>
                      <a:r>
                        <a:rPr lang="en-US" sz="1600" dirty="0">
                          <a:solidFill>
                            <a:schemeClr val="bg1"/>
                          </a:solidFill>
                          <a:latin typeface="Calibri"/>
                        </a:rPr>
                        <a:t> </a:t>
                      </a:r>
                      <a:r>
                        <a:rPr lang="en-US" sz="1600" err="1">
                          <a:solidFill>
                            <a:schemeClr val="bg1"/>
                          </a:solidFill>
                          <a:latin typeface="Calibri"/>
                        </a:rPr>
                        <a:t>förmågor</a:t>
                      </a:r>
                      <a:r>
                        <a:rPr lang="en-US" sz="1600" dirty="0">
                          <a:solidFill>
                            <a:schemeClr val="bg1"/>
                          </a:solidFill>
                          <a:latin typeface="Calibri"/>
                        </a:rPr>
                        <a:t> </a:t>
                      </a:r>
                      <a:r>
                        <a:rPr lang="en-US" sz="1600" err="1">
                          <a:solidFill>
                            <a:schemeClr val="bg1"/>
                          </a:solidFill>
                          <a:latin typeface="Calibri"/>
                        </a:rPr>
                        <a:t>kan</a:t>
                      </a:r>
                      <a:r>
                        <a:rPr lang="en-US" sz="1600" dirty="0">
                          <a:solidFill>
                            <a:schemeClr val="bg1"/>
                          </a:solidFill>
                          <a:latin typeface="Calibri"/>
                        </a:rPr>
                        <a:t> </a:t>
                      </a:r>
                      <a:r>
                        <a:rPr lang="en-US" sz="1600" err="1">
                          <a:solidFill>
                            <a:schemeClr val="bg1"/>
                          </a:solidFill>
                          <a:latin typeface="Calibri"/>
                        </a:rPr>
                        <a:t>utvecklas</a:t>
                      </a:r>
                      <a:r>
                        <a:rPr lang="en-US" sz="1600" dirty="0">
                          <a:solidFill>
                            <a:schemeClr val="bg1"/>
                          </a:solidFill>
                          <a:latin typeface="Calibri"/>
                        </a:rPr>
                        <a:t> </a:t>
                      </a:r>
                      <a:r>
                        <a:rPr lang="en-US" sz="1600" err="1">
                          <a:solidFill>
                            <a:schemeClr val="bg1"/>
                          </a:solidFill>
                          <a:latin typeface="Calibri"/>
                        </a:rPr>
                        <a:t>genom</a:t>
                      </a:r>
                      <a:r>
                        <a:rPr lang="en-US" sz="1600" dirty="0">
                          <a:solidFill>
                            <a:schemeClr val="bg1"/>
                          </a:solidFill>
                          <a:latin typeface="Calibri"/>
                        </a:rPr>
                        <a:t> </a:t>
                      </a:r>
                      <a:r>
                        <a:rPr lang="en-US" sz="1600" err="1">
                          <a:solidFill>
                            <a:schemeClr val="bg1"/>
                          </a:solidFill>
                          <a:latin typeface="Calibri"/>
                        </a:rPr>
                        <a:t>ansträngning</a:t>
                      </a:r>
                      <a:r>
                        <a:rPr lang="en-US" sz="1600" dirty="0">
                          <a:solidFill>
                            <a:schemeClr val="bg1"/>
                          </a:solidFill>
                          <a:latin typeface="Calibri"/>
                        </a:rPr>
                        <a:t> </a:t>
                      </a:r>
                      <a:r>
                        <a:rPr lang="en-US" sz="1600" err="1">
                          <a:solidFill>
                            <a:schemeClr val="bg1"/>
                          </a:solidFill>
                          <a:latin typeface="Calibri"/>
                        </a:rPr>
                        <a:t>och</a:t>
                      </a:r>
                      <a:r>
                        <a:rPr lang="en-US" sz="1600" dirty="0">
                          <a:solidFill>
                            <a:schemeClr val="bg1"/>
                          </a:solidFill>
                          <a:latin typeface="Calibri"/>
                        </a:rPr>
                        <a:t> </a:t>
                      </a:r>
                      <a:r>
                        <a:rPr lang="en-US" sz="1600" err="1">
                          <a:solidFill>
                            <a:schemeClr val="bg1"/>
                          </a:solidFill>
                          <a:latin typeface="Calibri"/>
                        </a:rPr>
                        <a:t>lärande</a:t>
                      </a:r>
                      <a:r>
                        <a:rPr lang="en-US" sz="1600" dirty="0">
                          <a:solidFill>
                            <a:schemeClr val="bg1"/>
                          </a:solidFill>
                          <a:latin typeface="Calibri"/>
                        </a:rPr>
                        <a:t>.</a:t>
                      </a:r>
                      <a:endParaRPr sz="1600" dirty="0">
                        <a:solidFill>
                          <a:schemeClr val="bg1"/>
                        </a:solidFill>
                        <a:latin typeface="Calibri"/>
                      </a:endParaRPr>
                    </a:p>
                    <a:p>
                      <a:pPr marL="285750" indent="-285750" algn="l">
                        <a:buFont typeface="Arial" panose="020B0604020202020204" pitchFamily="34" charset="0"/>
                        <a:buChar char="•"/>
                      </a:pPr>
                      <a:endParaRPr sz="1600" dirty="0">
                        <a:solidFill>
                          <a:schemeClr val="bg1"/>
                        </a:solidFill>
                        <a:latin typeface="Calibri"/>
                      </a:endParaRPr>
                    </a:p>
                  </a:txBody>
                  <a:tcPr>
                    <a:solidFill>
                      <a:srgbClr val="E280AC"/>
                    </a:solidFill>
                  </a:tcPr>
                </a:tc>
                <a:extLst>
                  <a:ext uri="{0D108BD9-81ED-4DB2-BD59-A6C34878D82A}">
                    <a16:rowId xmlns:a16="http://schemas.microsoft.com/office/drawing/2014/main" val="2010190960"/>
                  </a:ext>
                </a:extLst>
              </a:tr>
              <a:tr h="1223618">
                <a:tc>
                  <a:txBody>
                    <a:bodyPr/>
                    <a:lstStyle/>
                    <a:p>
                      <a:pPr marL="285750" indent="-285750" algn="l">
                        <a:buFont typeface="Arial" panose="020B0604020202020204" pitchFamily="34" charset="0"/>
                        <a:buChar char="•"/>
                        <a:defRPr sz="1600">
                          <a:solidFill>
                            <a:schemeClr val="bg1"/>
                          </a:solidFill>
                          <a:latin typeface="+mj-lt"/>
                        </a:defRPr>
                      </a:pPr>
                      <a:r>
                        <a:rPr lang="en-US" sz="1600" dirty="0" err="1">
                          <a:solidFill>
                            <a:schemeClr val="bg1"/>
                          </a:solidFill>
                          <a:latin typeface="Calibri"/>
                        </a:rPr>
                        <a:t>Undviker</a:t>
                      </a:r>
                      <a:r>
                        <a:rPr lang="en-US" sz="1600" dirty="0">
                          <a:solidFill>
                            <a:schemeClr val="bg1"/>
                          </a:solidFill>
                          <a:latin typeface="Calibri"/>
                        </a:rPr>
                        <a:t> </a:t>
                      </a:r>
                      <a:r>
                        <a:rPr lang="en-US" sz="1600" dirty="0" err="1">
                          <a:solidFill>
                            <a:schemeClr val="bg1"/>
                          </a:solidFill>
                          <a:latin typeface="Calibri"/>
                        </a:rPr>
                        <a:t>utmaningar</a:t>
                      </a:r>
                      <a:r>
                        <a:rPr lang="en-US" sz="1600" dirty="0">
                          <a:solidFill>
                            <a:schemeClr val="bg1"/>
                          </a:solidFill>
                          <a:latin typeface="Calibri"/>
                        </a:rPr>
                        <a:t> för </a:t>
                      </a:r>
                      <a:r>
                        <a:rPr lang="en-US" sz="1600" dirty="0" err="1">
                          <a:solidFill>
                            <a:schemeClr val="bg1"/>
                          </a:solidFill>
                          <a:latin typeface="Calibri"/>
                        </a:rPr>
                        <a:t>att</a:t>
                      </a:r>
                      <a:r>
                        <a:rPr lang="en-US" sz="1600" dirty="0">
                          <a:solidFill>
                            <a:schemeClr val="bg1"/>
                          </a:solidFill>
                          <a:latin typeface="Calibri"/>
                        </a:rPr>
                        <a:t> </a:t>
                      </a:r>
                      <a:r>
                        <a:rPr lang="en-US" sz="1600" dirty="0" err="1">
                          <a:solidFill>
                            <a:schemeClr val="bg1"/>
                          </a:solidFill>
                          <a:latin typeface="Calibri"/>
                        </a:rPr>
                        <a:t>undvika</a:t>
                      </a:r>
                      <a:r>
                        <a:rPr lang="en-US" sz="1600" dirty="0">
                          <a:solidFill>
                            <a:schemeClr val="bg1"/>
                          </a:solidFill>
                          <a:latin typeface="Calibri"/>
                        </a:rPr>
                        <a:t> </a:t>
                      </a:r>
                      <a:r>
                        <a:rPr lang="en-US" sz="1600" dirty="0" err="1">
                          <a:solidFill>
                            <a:schemeClr val="bg1"/>
                          </a:solidFill>
                          <a:latin typeface="Calibri"/>
                        </a:rPr>
                        <a:t>misslyckanden</a:t>
                      </a:r>
                      <a:r>
                        <a:rPr lang="en-US" sz="1600" dirty="0">
                          <a:solidFill>
                            <a:schemeClr val="bg1"/>
                          </a:solidFill>
                          <a:latin typeface="Calibri"/>
                        </a:rPr>
                        <a:t>.</a:t>
                      </a:r>
                      <a:endParaRPr sz="1600" dirty="0">
                        <a:solidFill>
                          <a:schemeClr val="bg1"/>
                        </a:solidFill>
                        <a:latin typeface="Calibri"/>
                      </a:endParaRPr>
                    </a:p>
                    <a:p>
                      <a:pPr marL="285750" indent="-285750" algn="l">
                        <a:buFont typeface="Arial" panose="020B0604020202020204" pitchFamily="34" charset="0"/>
                        <a:buChar char="•"/>
                      </a:pPr>
                      <a:endParaRPr sz="1600" dirty="0">
                        <a:solidFill>
                          <a:schemeClr val="bg1"/>
                        </a:solidFill>
                        <a:latin typeface="Calibri"/>
                      </a:endParaRPr>
                    </a:p>
                  </a:txBody>
                  <a:tcPr>
                    <a:solidFill>
                      <a:srgbClr val="E280AC"/>
                    </a:solidFill>
                  </a:tcPr>
                </a:tc>
                <a:tc>
                  <a:txBody>
                    <a:bodyPr/>
                    <a:lstStyle/>
                    <a:p>
                      <a:pPr marL="285750" indent="-285750" algn="l">
                        <a:buFont typeface="Arial" panose="020B0604020202020204" pitchFamily="34" charset="0"/>
                        <a:buChar char="•"/>
                        <a:defRPr sz="1600">
                          <a:solidFill>
                            <a:schemeClr val="bg1"/>
                          </a:solidFill>
                          <a:latin typeface="+mj-lt"/>
                        </a:defRPr>
                      </a:pPr>
                      <a:r>
                        <a:rPr lang="en-US" sz="1600" dirty="0" err="1">
                          <a:solidFill>
                            <a:schemeClr val="bg1"/>
                          </a:solidFill>
                          <a:latin typeface="Calibri"/>
                        </a:rPr>
                        <a:t>Omfamnar</a:t>
                      </a:r>
                      <a:r>
                        <a:rPr lang="en-US" sz="1600" dirty="0">
                          <a:solidFill>
                            <a:schemeClr val="bg1"/>
                          </a:solidFill>
                          <a:latin typeface="Calibri"/>
                        </a:rPr>
                        <a:t> </a:t>
                      </a:r>
                      <a:r>
                        <a:rPr lang="en-US" sz="1600" dirty="0" err="1">
                          <a:solidFill>
                            <a:schemeClr val="bg1"/>
                          </a:solidFill>
                          <a:latin typeface="Calibri"/>
                        </a:rPr>
                        <a:t>utmaningar</a:t>
                      </a:r>
                      <a:r>
                        <a:rPr lang="en-US" sz="1600" dirty="0">
                          <a:solidFill>
                            <a:schemeClr val="bg1"/>
                          </a:solidFill>
                          <a:latin typeface="Calibri"/>
                        </a:rPr>
                        <a:t> </a:t>
                      </a:r>
                      <a:r>
                        <a:rPr lang="en-US" sz="1600" dirty="0" err="1">
                          <a:solidFill>
                            <a:schemeClr val="bg1"/>
                          </a:solidFill>
                          <a:latin typeface="Calibri"/>
                        </a:rPr>
                        <a:t>som</a:t>
                      </a:r>
                      <a:r>
                        <a:rPr lang="en-US" sz="1600" dirty="0">
                          <a:solidFill>
                            <a:schemeClr val="bg1"/>
                          </a:solidFill>
                          <a:latin typeface="Calibri"/>
                        </a:rPr>
                        <a:t> </a:t>
                      </a:r>
                      <a:r>
                        <a:rPr lang="en-US" sz="1600" dirty="0" err="1">
                          <a:solidFill>
                            <a:schemeClr val="bg1"/>
                          </a:solidFill>
                          <a:latin typeface="Calibri"/>
                        </a:rPr>
                        <a:t>en</a:t>
                      </a:r>
                      <a:r>
                        <a:rPr lang="en-US" sz="1600" dirty="0">
                          <a:solidFill>
                            <a:schemeClr val="bg1"/>
                          </a:solidFill>
                          <a:latin typeface="Calibri"/>
                        </a:rPr>
                        <a:t> </a:t>
                      </a:r>
                      <a:r>
                        <a:rPr lang="en-US" sz="1600" dirty="0" err="1">
                          <a:solidFill>
                            <a:schemeClr val="bg1"/>
                          </a:solidFill>
                          <a:latin typeface="Calibri"/>
                        </a:rPr>
                        <a:t>möjlighete</a:t>
                      </a:r>
                      <a:r>
                        <a:rPr lang="en-US" sz="1600" dirty="0">
                          <a:solidFill>
                            <a:schemeClr val="bg1"/>
                          </a:solidFill>
                          <a:latin typeface="Calibri"/>
                        </a:rPr>
                        <a:t> till </a:t>
                      </a:r>
                      <a:r>
                        <a:rPr lang="en-US" sz="1600" dirty="0" err="1">
                          <a:solidFill>
                            <a:schemeClr val="bg1"/>
                          </a:solidFill>
                          <a:latin typeface="Calibri"/>
                        </a:rPr>
                        <a:t>att</a:t>
                      </a:r>
                      <a:r>
                        <a:rPr lang="en-US" sz="1600" dirty="0">
                          <a:solidFill>
                            <a:schemeClr val="bg1"/>
                          </a:solidFill>
                          <a:latin typeface="Calibri"/>
                        </a:rPr>
                        <a:t> </a:t>
                      </a:r>
                      <a:r>
                        <a:rPr lang="en-US" sz="1600" dirty="0" err="1">
                          <a:solidFill>
                            <a:schemeClr val="bg1"/>
                          </a:solidFill>
                          <a:latin typeface="Calibri"/>
                        </a:rPr>
                        <a:t>lära</a:t>
                      </a:r>
                      <a:r>
                        <a:rPr lang="en-US" sz="1600" dirty="0">
                          <a:solidFill>
                            <a:schemeClr val="bg1"/>
                          </a:solidFill>
                          <a:latin typeface="Calibri"/>
                        </a:rPr>
                        <a:t> sig.</a:t>
                      </a:r>
                      <a:endParaRPr sz="1600" dirty="0">
                        <a:solidFill>
                          <a:schemeClr val="bg1"/>
                        </a:solidFill>
                        <a:latin typeface="Calibri"/>
                      </a:endParaRPr>
                    </a:p>
                    <a:p>
                      <a:pPr marL="285750" indent="-285750" algn="l">
                        <a:buFont typeface="Arial" panose="020B0604020202020204" pitchFamily="34" charset="0"/>
                        <a:buChar char="•"/>
                      </a:pPr>
                      <a:endParaRPr sz="1600" dirty="0">
                        <a:solidFill>
                          <a:schemeClr val="bg1"/>
                        </a:solidFill>
                        <a:latin typeface="Calibri"/>
                      </a:endParaRPr>
                    </a:p>
                  </a:txBody>
                  <a:tcPr>
                    <a:solidFill>
                      <a:srgbClr val="E280AC"/>
                    </a:solidFill>
                  </a:tcPr>
                </a:tc>
                <a:extLst>
                  <a:ext uri="{0D108BD9-81ED-4DB2-BD59-A6C34878D82A}">
                    <a16:rowId xmlns:a16="http://schemas.microsoft.com/office/drawing/2014/main" val="3295927434"/>
                  </a:ext>
                </a:extLst>
              </a:tr>
              <a:tr h="1275778">
                <a:tc>
                  <a:txBody>
                    <a:bodyPr/>
                    <a:lstStyle/>
                    <a:p>
                      <a:pPr marL="285750" indent="-285750" algn="l">
                        <a:buFont typeface="Arial" panose="020B0604020202020204" pitchFamily="34" charset="0"/>
                        <a:buChar char="•"/>
                        <a:defRPr sz="1600">
                          <a:solidFill>
                            <a:schemeClr val="bg1"/>
                          </a:solidFill>
                          <a:latin typeface="+mj-lt"/>
                        </a:defRPr>
                      </a:pPr>
                      <a:r>
                        <a:rPr lang="en-US" sz="1600" dirty="0">
                          <a:solidFill>
                            <a:schemeClr val="bg1"/>
                          </a:solidFill>
                          <a:latin typeface="Calibri"/>
                        </a:rPr>
                        <a:t>Ser </a:t>
                      </a:r>
                      <a:r>
                        <a:rPr lang="en-US" sz="1600" dirty="0" err="1">
                          <a:solidFill>
                            <a:schemeClr val="bg1"/>
                          </a:solidFill>
                          <a:latin typeface="Calibri"/>
                        </a:rPr>
                        <a:t>misstag</a:t>
                      </a:r>
                      <a:r>
                        <a:rPr lang="en-US" sz="1600" dirty="0">
                          <a:solidFill>
                            <a:schemeClr val="bg1"/>
                          </a:solidFill>
                          <a:latin typeface="Calibri"/>
                        </a:rPr>
                        <a:t> </a:t>
                      </a:r>
                      <a:r>
                        <a:rPr lang="en-US" sz="1600" dirty="0" err="1">
                          <a:solidFill>
                            <a:schemeClr val="bg1"/>
                          </a:solidFill>
                          <a:latin typeface="Calibri"/>
                        </a:rPr>
                        <a:t>som</a:t>
                      </a:r>
                      <a:r>
                        <a:rPr lang="en-US" sz="1600" dirty="0">
                          <a:solidFill>
                            <a:schemeClr val="bg1"/>
                          </a:solidFill>
                          <a:latin typeface="Calibri"/>
                        </a:rPr>
                        <a:t> </a:t>
                      </a:r>
                      <a:r>
                        <a:rPr lang="en-US" sz="1600" dirty="0" err="1">
                          <a:solidFill>
                            <a:schemeClr val="bg1"/>
                          </a:solidFill>
                          <a:latin typeface="Calibri"/>
                        </a:rPr>
                        <a:t>bevis</a:t>
                      </a:r>
                      <a:r>
                        <a:rPr lang="en-US" sz="1600" dirty="0">
                          <a:solidFill>
                            <a:schemeClr val="bg1"/>
                          </a:solidFill>
                          <a:latin typeface="Calibri"/>
                        </a:rPr>
                        <a:t> </a:t>
                      </a:r>
                      <a:r>
                        <a:rPr lang="en-US" sz="1600" dirty="0" err="1">
                          <a:solidFill>
                            <a:schemeClr val="bg1"/>
                          </a:solidFill>
                          <a:latin typeface="Calibri"/>
                        </a:rPr>
                        <a:t>på</a:t>
                      </a:r>
                      <a:r>
                        <a:rPr lang="en-US" sz="1600" dirty="0">
                          <a:solidFill>
                            <a:schemeClr val="bg1"/>
                          </a:solidFill>
                          <a:latin typeface="Calibri"/>
                        </a:rPr>
                        <a:t> </a:t>
                      </a:r>
                      <a:r>
                        <a:rPr lang="en-US" sz="1600" dirty="0" err="1">
                          <a:solidFill>
                            <a:schemeClr val="bg1"/>
                          </a:solidFill>
                          <a:latin typeface="Calibri"/>
                        </a:rPr>
                        <a:t>begränsningar</a:t>
                      </a:r>
                      <a:r>
                        <a:rPr lang="en-US" sz="1600" dirty="0">
                          <a:solidFill>
                            <a:schemeClr val="bg1"/>
                          </a:solidFill>
                          <a:latin typeface="Calibri"/>
                        </a:rPr>
                        <a:t>.</a:t>
                      </a:r>
                      <a:endParaRPr sz="1600" dirty="0">
                        <a:solidFill>
                          <a:schemeClr val="bg1"/>
                        </a:solidFill>
                        <a:latin typeface="Calibri"/>
                      </a:endParaRPr>
                    </a:p>
                    <a:p>
                      <a:pPr marL="285750" indent="-285750" algn="l">
                        <a:buFont typeface="Arial" panose="020B0604020202020204" pitchFamily="34" charset="0"/>
                        <a:buChar char="•"/>
                      </a:pPr>
                      <a:endParaRPr sz="1600" dirty="0">
                        <a:solidFill>
                          <a:schemeClr val="bg1"/>
                        </a:solidFill>
                        <a:latin typeface="Calibri"/>
                      </a:endParaRPr>
                    </a:p>
                  </a:txBody>
                  <a:tcPr>
                    <a:solidFill>
                      <a:srgbClr val="E280AC"/>
                    </a:solidFill>
                  </a:tcPr>
                </a:tc>
                <a:tc>
                  <a:txBody>
                    <a:bodyPr/>
                    <a:lstStyle/>
                    <a:p>
                      <a:pPr marL="285750" indent="-285750" algn="l">
                        <a:buFont typeface="Arial" panose="020B0604020202020204" pitchFamily="34" charset="0"/>
                        <a:buChar char="•"/>
                        <a:defRPr sz="1600">
                          <a:solidFill>
                            <a:schemeClr val="bg1"/>
                          </a:solidFill>
                          <a:latin typeface="+mj-lt"/>
                        </a:defRPr>
                      </a:pPr>
                      <a:r>
                        <a:rPr lang="en-US" sz="1600" dirty="0">
                          <a:solidFill>
                            <a:schemeClr val="bg1"/>
                          </a:solidFill>
                          <a:latin typeface="Calibri"/>
                        </a:rPr>
                        <a:t>Ser </a:t>
                      </a:r>
                      <a:r>
                        <a:rPr lang="en-US" sz="1600" dirty="0" err="1">
                          <a:solidFill>
                            <a:schemeClr val="bg1"/>
                          </a:solidFill>
                          <a:latin typeface="Calibri"/>
                        </a:rPr>
                        <a:t>misstag</a:t>
                      </a:r>
                      <a:r>
                        <a:rPr lang="en-US" sz="1600" dirty="0">
                          <a:solidFill>
                            <a:schemeClr val="bg1"/>
                          </a:solidFill>
                          <a:latin typeface="Calibri"/>
                        </a:rPr>
                        <a:t> </a:t>
                      </a:r>
                      <a:r>
                        <a:rPr lang="en-US" sz="1600" dirty="0" err="1">
                          <a:solidFill>
                            <a:schemeClr val="bg1"/>
                          </a:solidFill>
                          <a:latin typeface="Calibri"/>
                        </a:rPr>
                        <a:t>som</a:t>
                      </a:r>
                      <a:r>
                        <a:rPr lang="en-US" sz="1600" dirty="0">
                          <a:solidFill>
                            <a:schemeClr val="bg1"/>
                          </a:solidFill>
                          <a:latin typeface="Calibri"/>
                        </a:rPr>
                        <a:t> </a:t>
                      </a:r>
                      <a:r>
                        <a:rPr lang="en-US" sz="1600" dirty="0" err="1">
                          <a:solidFill>
                            <a:schemeClr val="bg1"/>
                          </a:solidFill>
                          <a:latin typeface="Calibri"/>
                        </a:rPr>
                        <a:t>värdefulla</a:t>
                      </a:r>
                      <a:r>
                        <a:rPr lang="en-US" sz="1600" dirty="0">
                          <a:solidFill>
                            <a:schemeClr val="bg1"/>
                          </a:solidFill>
                          <a:latin typeface="Calibri"/>
                        </a:rPr>
                        <a:t> </a:t>
                      </a:r>
                      <a:r>
                        <a:rPr lang="en-US" sz="1600" dirty="0" err="1">
                          <a:solidFill>
                            <a:schemeClr val="bg1"/>
                          </a:solidFill>
                          <a:latin typeface="Calibri"/>
                        </a:rPr>
                        <a:t>lärdomar</a:t>
                      </a:r>
                      <a:r>
                        <a:rPr lang="en-US" sz="1600" dirty="0">
                          <a:solidFill>
                            <a:schemeClr val="bg1"/>
                          </a:solidFill>
                          <a:latin typeface="Calibri"/>
                        </a:rPr>
                        <a:t>.</a:t>
                      </a:r>
                      <a:endParaRPr sz="1600" dirty="0">
                        <a:solidFill>
                          <a:schemeClr val="bg1"/>
                        </a:solidFill>
                        <a:latin typeface="Calibri"/>
                      </a:endParaRPr>
                    </a:p>
                    <a:p>
                      <a:pPr marL="285750" indent="-285750" algn="l">
                        <a:buFont typeface="Arial" panose="020B0604020202020204" pitchFamily="34" charset="0"/>
                        <a:buChar char="•"/>
                      </a:pPr>
                      <a:endParaRPr sz="1600" dirty="0">
                        <a:solidFill>
                          <a:schemeClr val="bg1"/>
                        </a:solidFill>
                        <a:latin typeface="Calibri"/>
                      </a:endParaRPr>
                    </a:p>
                  </a:txBody>
                  <a:tcPr>
                    <a:solidFill>
                      <a:srgbClr val="E280AC"/>
                    </a:solidFill>
                  </a:tcPr>
                </a:tc>
                <a:extLst>
                  <a:ext uri="{0D108BD9-81ED-4DB2-BD59-A6C34878D82A}">
                    <a16:rowId xmlns:a16="http://schemas.microsoft.com/office/drawing/2014/main" val="1433133062"/>
                  </a:ext>
                </a:extLst>
              </a:tr>
              <a:tr h="1223618">
                <a:tc>
                  <a:txBody>
                    <a:bodyPr/>
                    <a:lstStyle/>
                    <a:p>
                      <a:pPr marL="285750" indent="-285750" algn="l">
                        <a:buFont typeface="Arial" panose="020B0604020202020204" pitchFamily="34" charset="0"/>
                        <a:buChar char="•"/>
                        <a:defRPr sz="1600">
                          <a:solidFill>
                            <a:schemeClr val="bg1"/>
                          </a:solidFill>
                          <a:latin typeface="+mj-lt"/>
                        </a:defRPr>
                      </a:pPr>
                      <a:r>
                        <a:rPr lang="en-US" sz="1600" dirty="0">
                          <a:solidFill>
                            <a:schemeClr val="bg1"/>
                          </a:solidFill>
                          <a:latin typeface="Calibri"/>
                        </a:rPr>
                        <a:t>Ger </a:t>
                      </a:r>
                      <a:r>
                        <a:rPr lang="en-US" sz="1600" dirty="0" err="1">
                          <a:solidFill>
                            <a:schemeClr val="bg1"/>
                          </a:solidFill>
                          <a:latin typeface="Calibri"/>
                        </a:rPr>
                        <a:t>lätt</a:t>
                      </a:r>
                      <a:r>
                        <a:rPr lang="en-US" sz="1600" dirty="0">
                          <a:solidFill>
                            <a:schemeClr val="bg1"/>
                          </a:solidFill>
                          <a:latin typeface="Calibri"/>
                        </a:rPr>
                        <a:t> </a:t>
                      </a:r>
                      <a:r>
                        <a:rPr lang="en-US" sz="1600" dirty="0" err="1">
                          <a:solidFill>
                            <a:schemeClr val="bg1"/>
                          </a:solidFill>
                          <a:latin typeface="Calibri"/>
                        </a:rPr>
                        <a:t>upp</a:t>
                      </a:r>
                      <a:r>
                        <a:rPr lang="en-US" sz="1600" dirty="0">
                          <a:solidFill>
                            <a:schemeClr val="bg1"/>
                          </a:solidFill>
                          <a:latin typeface="Calibri"/>
                        </a:rPr>
                        <a:t> vid </a:t>
                      </a:r>
                      <a:r>
                        <a:rPr lang="en-US" sz="1600" dirty="0" err="1">
                          <a:solidFill>
                            <a:schemeClr val="bg1"/>
                          </a:solidFill>
                          <a:latin typeface="Calibri"/>
                        </a:rPr>
                        <a:t>motgångar</a:t>
                      </a:r>
                      <a:r>
                        <a:rPr lang="en-US" sz="1600" dirty="0">
                          <a:solidFill>
                            <a:schemeClr val="bg1"/>
                          </a:solidFill>
                          <a:latin typeface="Calibri"/>
                        </a:rPr>
                        <a:t>.</a:t>
                      </a:r>
                      <a:endParaRPr sz="1600" dirty="0">
                        <a:solidFill>
                          <a:schemeClr val="bg1"/>
                        </a:solidFill>
                        <a:latin typeface="Calibri"/>
                      </a:endParaRPr>
                    </a:p>
                    <a:p>
                      <a:pPr marL="285750" indent="-285750" algn="l">
                        <a:buFont typeface="Arial" panose="020B0604020202020204" pitchFamily="34" charset="0"/>
                        <a:buChar char="•"/>
                      </a:pPr>
                      <a:endParaRPr sz="1600" dirty="0">
                        <a:solidFill>
                          <a:schemeClr val="bg1"/>
                        </a:solidFill>
                        <a:latin typeface="Calibri"/>
                      </a:endParaRPr>
                    </a:p>
                  </a:txBody>
                  <a:tcPr>
                    <a:solidFill>
                      <a:srgbClr val="E280AC"/>
                    </a:solidFill>
                  </a:tcPr>
                </a:tc>
                <a:tc>
                  <a:txBody>
                    <a:bodyPr/>
                    <a:lstStyle/>
                    <a:p>
                      <a:pPr marL="285750" indent="-285750" algn="l">
                        <a:buFont typeface="Arial" panose="020B0604020202020204" pitchFamily="34" charset="0"/>
                        <a:buChar char="•"/>
                        <a:defRPr sz="1600">
                          <a:solidFill>
                            <a:schemeClr val="bg1"/>
                          </a:solidFill>
                          <a:latin typeface="+mj-lt"/>
                        </a:defRPr>
                      </a:pPr>
                      <a:r>
                        <a:rPr lang="en-US" sz="1600" dirty="0">
                          <a:solidFill>
                            <a:schemeClr val="bg1"/>
                          </a:solidFill>
                          <a:latin typeface="Calibri"/>
                        </a:rPr>
                        <a:t>Visar </a:t>
                      </a:r>
                      <a:r>
                        <a:rPr lang="en-US" sz="1600" dirty="0" err="1">
                          <a:solidFill>
                            <a:schemeClr val="bg1"/>
                          </a:solidFill>
                          <a:latin typeface="Calibri"/>
                        </a:rPr>
                        <a:t>uthållighet</a:t>
                      </a:r>
                      <a:r>
                        <a:rPr lang="en-US" sz="1600" dirty="0">
                          <a:solidFill>
                            <a:schemeClr val="bg1"/>
                          </a:solidFill>
                          <a:latin typeface="Calibri"/>
                        </a:rPr>
                        <a:t> </a:t>
                      </a:r>
                      <a:r>
                        <a:rPr lang="en-US" sz="1600" dirty="0" err="1">
                          <a:solidFill>
                            <a:schemeClr val="bg1"/>
                          </a:solidFill>
                          <a:latin typeface="Calibri"/>
                        </a:rPr>
                        <a:t>och</a:t>
                      </a:r>
                      <a:r>
                        <a:rPr lang="en-US" sz="1600" dirty="0">
                          <a:solidFill>
                            <a:schemeClr val="bg1"/>
                          </a:solidFill>
                          <a:latin typeface="Calibri"/>
                        </a:rPr>
                        <a:t> </a:t>
                      </a:r>
                      <a:r>
                        <a:rPr lang="en-US" sz="1600" dirty="0" err="1">
                          <a:solidFill>
                            <a:schemeClr val="bg1"/>
                          </a:solidFill>
                          <a:latin typeface="Calibri"/>
                        </a:rPr>
                        <a:t>motståndskraft</a:t>
                      </a:r>
                      <a:r>
                        <a:rPr lang="en-US" sz="1600" dirty="0">
                          <a:solidFill>
                            <a:schemeClr val="bg1"/>
                          </a:solidFill>
                          <a:latin typeface="Calibri"/>
                        </a:rPr>
                        <a:t> vid hinder.</a:t>
                      </a:r>
                      <a:endParaRPr sz="1600" dirty="0">
                        <a:solidFill>
                          <a:schemeClr val="bg1"/>
                        </a:solidFill>
                        <a:latin typeface="Calibri"/>
                      </a:endParaRPr>
                    </a:p>
                    <a:p>
                      <a:pPr marL="285750" indent="-285750" algn="l">
                        <a:buFont typeface="Arial" panose="020B0604020202020204" pitchFamily="34" charset="0"/>
                        <a:buChar char="•"/>
                      </a:pPr>
                      <a:endParaRPr sz="1600" dirty="0">
                        <a:solidFill>
                          <a:schemeClr val="bg1"/>
                        </a:solidFill>
                        <a:latin typeface="Calibri"/>
                      </a:endParaRPr>
                    </a:p>
                  </a:txBody>
                  <a:tcPr>
                    <a:solidFill>
                      <a:srgbClr val="E280AC"/>
                    </a:solidFill>
                  </a:tcPr>
                </a:tc>
                <a:extLst>
                  <a:ext uri="{0D108BD9-81ED-4DB2-BD59-A6C34878D82A}">
                    <a16:rowId xmlns:a16="http://schemas.microsoft.com/office/drawing/2014/main" val="337573977"/>
                  </a:ext>
                </a:extLst>
              </a:tr>
            </a:tbl>
          </a:graphicData>
        </a:graphic>
      </p:graphicFrame>
      <p:sp>
        <p:nvSpPr>
          <p:cNvPr id="8" name="Marcador de Posição do Texto 3">
            <a:extLst>
              <a:ext uri="{FF2B5EF4-FFF2-40B4-BE49-F238E27FC236}">
                <a16:creationId xmlns:a16="http://schemas.microsoft.com/office/drawing/2014/main" id="{4CCB0B0B-7202-CC70-0A52-3F60E0FD79CB}"/>
              </a:ext>
            </a:extLst>
          </p:cNvPr>
          <p:cNvSpPr txBox="1">
            <a:spLocks/>
          </p:cNvSpPr>
          <p:nvPr/>
        </p:nvSpPr>
        <p:spPr>
          <a:xfrm>
            <a:off x="362081" y="129943"/>
            <a:ext cx="7475089" cy="454215"/>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dirty="0">
                <a:solidFill>
                  <a:srgbClr val="E64424"/>
                </a:solidFill>
              </a:rPr>
              <a:t>Vad </a:t>
            </a:r>
            <a:r>
              <a:rPr lang="en-US" sz="3200" b="1" err="1">
                <a:solidFill>
                  <a:srgbClr val="E64424"/>
                </a:solidFill>
              </a:rPr>
              <a:t>är</a:t>
            </a:r>
            <a:r>
              <a:rPr lang="en-US" sz="3200" b="1" dirty="0">
                <a:solidFill>
                  <a:srgbClr val="E64424"/>
                </a:solidFill>
              </a:rPr>
              <a:t> growth mindset?</a:t>
            </a:r>
            <a:endParaRPr lang="en-US" sz="3200" b="1">
              <a:solidFill>
                <a:srgbClr val="E64424"/>
              </a:solidFill>
              <a:ea typeface="Calibri"/>
              <a:cs typeface="Calibri"/>
            </a:endParaRPr>
          </a:p>
        </p:txBody>
      </p:sp>
    </p:spTree>
    <p:extLst>
      <p:ext uri="{BB962C8B-B14F-4D97-AF65-F5344CB8AC3E}">
        <p14:creationId xmlns:p14="http://schemas.microsoft.com/office/powerpoint/2010/main" val="28975768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262393-DD56-3560-4197-D4B499DF257A}"/>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543CB6EE-F9A2-FBB6-5F8B-A8FF2DA68EDF}"/>
              </a:ext>
            </a:extLst>
          </p:cNvPr>
          <p:cNvSpPr>
            <a:spLocks noGrp="1"/>
          </p:cNvSpPr>
          <p:nvPr>
            <p:ph type="body" sz="quarter" idx="10"/>
          </p:nvPr>
        </p:nvSpPr>
        <p:spPr>
          <a:xfrm>
            <a:off x="408709" y="177337"/>
            <a:ext cx="9547732" cy="483986"/>
          </a:xfrm>
        </p:spPr>
        <p:txBody>
          <a:bodyPr/>
          <a:lstStyle/>
          <a:p>
            <a:r>
              <a:rPr lang="sv-SE" dirty="0"/>
              <a:t>Effekterna av övertygelser om åldrande på lärande </a:t>
            </a:r>
            <a:endParaRPr dirty="0"/>
          </a:p>
        </p:txBody>
      </p:sp>
      <p:graphicFrame>
        <p:nvGraphicFramePr>
          <p:cNvPr id="8" name="Diagram 7">
            <a:extLst>
              <a:ext uri="{FF2B5EF4-FFF2-40B4-BE49-F238E27FC236}">
                <a16:creationId xmlns:a16="http://schemas.microsoft.com/office/drawing/2014/main" id="{7CFF089A-5001-3891-1619-1117C53DBCE4}"/>
              </a:ext>
            </a:extLst>
          </p:cNvPr>
          <p:cNvGraphicFramePr/>
          <p:nvPr>
            <p:extLst>
              <p:ext uri="{D42A27DB-BD31-4B8C-83A1-F6EECF244321}">
                <p14:modId xmlns:p14="http://schemas.microsoft.com/office/powerpoint/2010/main" val="3931069924"/>
              </p:ext>
            </p:extLst>
          </p:nvPr>
        </p:nvGraphicFramePr>
        <p:xfrm>
          <a:off x="1529017" y="1738745"/>
          <a:ext cx="7559565" cy="47182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Marcador de Posição do Texto 2">
            <a:extLst>
              <a:ext uri="{FF2B5EF4-FFF2-40B4-BE49-F238E27FC236}">
                <a16:creationId xmlns:a16="http://schemas.microsoft.com/office/drawing/2014/main" id="{3624516F-291C-E169-67D5-5C53346B7B13}"/>
              </a:ext>
            </a:extLst>
          </p:cNvPr>
          <p:cNvSpPr>
            <a:spLocks noGrp="1"/>
          </p:cNvSpPr>
          <p:nvPr>
            <p:ph type="body" sz="quarter" idx="14"/>
          </p:nvPr>
        </p:nvSpPr>
        <p:spPr>
          <a:xfrm>
            <a:off x="359454" y="949257"/>
            <a:ext cx="11086311" cy="5731405"/>
          </a:xfrm>
        </p:spPr>
        <p:txBody>
          <a:bodyPr lIns="91440" tIns="45720" rIns="91440" bIns="45720" anchor="t"/>
          <a:lstStyle/>
          <a:p>
            <a:r>
              <a:rPr lang="sv-SE" dirty="0"/>
              <a:t>Förutfattade meningar om åldrande kan ha stark påverkan på hur människor lär sig nya förmågor och kunskaper i olika stadier av livet. Om man istället identifierar och frångår sina förutfattade meningar  kan det leda till möjligheter växande och lärande. </a:t>
            </a:r>
            <a:endParaRPr sz="1800" dirty="0"/>
          </a:p>
          <a:p>
            <a:endParaRPr sz="1800" dirty="0"/>
          </a:p>
          <a:p>
            <a:endParaRPr sz="1800" dirty="0"/>
          </a:p>
          <a:p>
            <a:endParaRPr sz="1800" dirty="0"/>
          </a:p>
          <a:p>
            <a:endParaRPr sz="1800" dirty="0"/>
          </a:p>
          <a:p>
            <a:endParaRPr sz="1800" dirty="0"/>
          </a:p>
          <a:p>
            <a:endParaRPr sz="1800" dirty="0"/>
          </a:p>
          <a:p>
            <a:endParaRPr sz="1800" dirty="0"/>
          </a:p>
          <a:p>
            <a:endParaRPr sz="1800" dirty="0"/>
          </a:p>
          <a:p>
            <a:r>
              <a:rPr dirty="0"/>
              <a:t>. </a:t>
            </a:r>
          </a:p>
        </p:txBody>
      </p:sp>
    </p:spTree>
    <p:extLst>
      <p:ext uri="{BB962C8B-B14F-4D97-AF65-F5344CB8AC3E}">
        <p14:creationId xmlns:p14="http://schemas.microsoft.com/office/powerpoint/2010/main" val="3687343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E0EB5-9EBE-D4A2-BEA0-E8E83D451CF8}"/>
            </a:ext>
          </a:extLst>
        </p:cNvPr>
        <p:cNvGrpSpPr/>
        <p:nvPr/>
      </p:nvGrpSpPr>
      <p:grpSpPr>
        <a:xfrm>
          <a:off x="0" y="0"/>
          <a:ext cx="0" cy="0"/>
          <a:chOff x="0" y="0"/>
          <a:chExt cx="0" cy="0"/>
        </a:xfrm>
      </p:grpSpPr>
      <p:sp>
        <p:nvSpPr>
          <p:cNvPr id="44" name="Text Placeholder 43">
            <a:extLst>
              <a:ext uri="{FF2B5EF4-FFF2-40B4-BE49-F238E27FC236}">
                <a16:creationId xmlns:a16="http://schemas.microsoft.com/office/drawing/2014/main" id="{84679679-2F08-C121-CD53-0C7E7350086F}"/>
              </a:ext>
            </a:extLst>
          </p:cNvPr>
          <p:cNvSpPr>
            <a:spLocks noGrp="1"/>
          </p:cNvSpPr>
          <p:nvPr>
            <p:ph type="body" sz="quarter" idx="14"/>
          </p:nvPr>
        </p:nvSpPr>
        <p:spPr>
          <a:xfrm>
            <a:off x="6647041" y="1324304"/>
            <a:ext cx="5208628" cy="2567528"/>
          </a:xfrm>
        </p:spPr>
        <p:txBody>
          <a:bodyPr/>
          <a:lstStyle/>
          <a:p>
            <a:r>
              <a:rPr lang="sv-SE" dirty="0">
                <a:latin typeface="Calibri  "/>
              </a:rPr>
              <a:t>Det är viktigt att inse att hjärnan fortfarande kan lära sig och anpassa sig under hela livet. Denna förståelse uppmuntrar engagemang, uthållighet och en vilja att tillägna sig ny kunskap. Sådana övertygelser påverkar läranderesultat, deltagande och livslång personlig utveckling positivt. Genom att uppskatta den roll som åldersrelaterade övertygelser spelar kan utbildare och elever utveckla strategier som främjar kontinuerligt lärande i alla åldrar.</a:t>
            </a:r>
            <a:endParaRPr dirty="0">
              <a:latin typeface="Calibri  "/>
            </a:endParaRPr>
          </a:p>
        </p:txBody>
      </p:sp>
      <p:sp>
        <p:nvSpPr>
          <p:cNvPr id="9" name="Marcador de Posição do Texto 2">
            <a:extLst>
              <a:ext uri="{FF2B5EF4-FFF2-40B4-BE49-F238E27FC236}">
                <a16:creationId xmlns:a16="http://schemas.microsoft.com/office/drawing/2014/main" id="{79019818-3A34-E12D-9FFC-5FE9869183B4}"/>
              </a:ext>
            </a:extLst>
          </p:cNvPr>
          <p:cNvSpPr>
            <a:spLocks noGrp="1"/>
          </p:cNvSpPr>
          <p:nvPr>
            <p:ph type="body" sz="quarter" idx="13"/>
          </p:nvPr>
        </p:nvSpPr>
        <p:spPr>
          <a:xfrm>
            <a:off x="215899" y="1053407"/>
            <a:ext cx="5664200" cy="5405438"/>
          </a:xfrm>
        </p:spPr>
        <p:txBody>
          <a:bodyPr lIns="91440" tIns="45720" rIns="91440" bIns="45720" anchor="t"/>
          <a:lstStyle/>
          <a:p>
            <a:pPr>
              <a:defRPr sz="1600">
                <a:ea typeface="+mn-lt"/>
                <a:cs typeface="+mn-lt"/>
              </a:defRPr>
            </a:pPr>
            <a:r>
              <a:rPr lang="sv-SE" sz="1600" dirty="0"/>
              <a:t>Hur vi tänker på åldrande formar hur vi tar oss an livet. Tro kan fungera som ett filter; den påverkar hur vi ser på utmaningar, hur mycket vi är villiga att anstränga oss och hur vi känner oss när vi lär oss något nytt. Dessa tankar styr våra val och handlingar.</a:t>
            </a:r>
          </a:p>
          <a:p>
            <a:pPr>
              <a:defRPr sz="1600">
                <a:ea typeface="+mn-lt"/>
                <a:cs typeface="+mn-lt"/>
              </a:defRPr>
            </a:pPr>
            <a:endParaRPr sz="1600" dirty="0"/>
          </a:p>
          <a:p>
            <a:pPr marL="285750" indent="-285750">
              <a:buClr>
                <a:srgbClr val="E95426"/>
              </a:buClr>
              <a:buFont typeface="Wingdings" panose="05000000000000000000" pitchFamily="2" charset="2"/>
              <a:buChar char="§"/>
              <a:defRPr sz="1600" b="1"/>
            </a:pPr>
            <a:r>
              <a:rPr dirty="0" err="1"/>
              <a:t>Kognitiv</a:t>
            </a:r>
            <a:r>
              <a:rPr dirty="0"/>
              <a:t> </a:t>
            </a:r>
            <a:r>
              <a:rPr dirty="0" err="1"/>
              <a:t>tolkning</a:t>
            </a:r>
            <a:r>
              <a:rPr dirty="0"/>
              <a:t>:</a:t>
            </a:r>
            <a:endParaRPr sz="1600" b="1" dirty="0"/>
          </a:p>
          <a:p>
            <a:pPr>
              <a:buClr>
                <a:srgbClr val="E95426"/>
              </a:buClr>
              <a:defRPr sz="1600"/>
            </a:pPr>
            <a:r>
              <a:rPr dirty="0" err="1"/>
              <a:t>Människor</a:t>
            </a:r>
            <a:r>
              <a:rPr dirty="0"/>
              <a:t> </a:t>
            </a:r>
            <a:r>
              <a:rPr dirty="0" err="1"/>
              <a:t>tolkar</a:t>
            </a:r>
            <a:r>
              <a:rPr dirty="0"/>
              <a:t> </a:t>
            </a:r>
            <a:r>
              <a:rPr dirty="0" err="1"/>
              <a:t>utmaningar</a:t>
            </a:r>
            <a:r>
              <a:rPr dirty="0"/>
              <a:t> </a:t>
            </a:r>
            <a:r>
              <a:rPr dirty="0" err="1"/>
              <a:t>utifrån</a:t>
            </a:r>
            <a:r>
              <a:rPr dirty="0"/>
              <a:t> sin </a:t>
            </a:r>
            <a:r>
              <a:rPr dirty="0" err="1"/>
              <a:t>tro</a:t>
            </a:r>
            <a:r>
              <a:rPr lang="sv-SE" dirty="0"/>
              <a:t> och sina erfarenheter</a:t>
            </a:r>
            <a:r>
              <a:rPr dirty="0"/>
              <a:t>.</a:t>
            </a:r>
            <a:endParaRPr sz="1600" b="1" dirty="0"/>
          </a:p>
          <a:p>
            <a:pPr marL="285750" indent="-285750">
              <a:buClr>
                <a:srgbClr val="E95426"/>
              </a:buClr>
              <a:buFont typeface="Wingdings" panose="05000000000000000000" pitchFamily="2" charset="2"/>
              <a:buChar char="§"/>
              <a:defRPr sz="1600" b="1"/>
            </a:pPr>
            <a:r>
              <a:rPr dirty="0"/>
              <a:t>Motivation </a:t>
            </a:r>
            <a:r>
              <a:rPr dirty="0" err="1"/>
              <a:t>och</a:t>
            </a:r>
            <a:r>
              <a:rPr dirty="0"/>
              <a:t> </a:t>
            </a:r>
            <a:r>
              <a:rPr dirty="0" err="1"/>
              <a:t>ansträngning</a:t>
            </a:r>
            <a:r>
              <a:rPr dirty="0"/>
              <a:t>:</a:t>
            </a:r>
            <a:endParaRPr sz="1600" b="1" dirty="0"/>
          </a:p>
          <a:p>
            <a:pPr>
              <a:buClr>
                <a:srgbClr val="E95426"/>
              </a:buClr>
              <a:defRPr sz="1600"/>
            </a:pPr>
            <a:r>
              <a:rPr dirty="0"/>
              <a:t>Tron </a:t>
            </a:r>
            <a:r>
              <a:rPr dirty="0" err="1"/>
              <a:t>formar</a:t>
            </a:r>
            <a:r>
              <a:rPr dirty="0"/>
              <a:t> </a:t>
            </a:r>
            <a:r>
              <a:rPr dirty="0" err="1"/>
              <a:t>hur</a:t>
            </a:r>
            <a:r>
              <a:rPr dirty="0"/>
              <a:t> </a:t>
            </a:r>
            <a:r>
              <a:rPr dirty="0" err="1"/>
              <a:t>mycket</a:t>
            </a:r>
            <a:r>
              <a:rPr dirty="0"/>
              <a:t> </a:t>
            </a:r>
            <a:r>
              <a:rPr dirty="0" err="1"/>
              <a:t>ansträngning</a:t>
            </a:r>
            <a:r>
              <a:rPr dirty="0"/>
              <a:t> </a:t>
            </a:r>
            <a:r>
              <a:rPr dirty="0" err="1"/>
              <a:t>en</a:t>
            </a:r>
            <a:r>
              <a:rPr dirty="0"/>
              <a:t> person </a:t>
            </a:r>
            <a:r>
              <a:rPr dirty="0" err="1"/>
              <a:t>är</a:t>
            </a:r>
            <a:r>
              <a:rPr dirty="0"/>
              <a:t> </a:t>
            </a:r>
            <a:r>
              <a:rPr dirty="0" err="1"/>
              <a:t>villig</a:t>
            </a:r>
            <a:r>
              <a:rPr dirty="0"/>
              <a:t> </a:t>
            </a:r>
            <a:r>
              <a:rPr dirty="0" err="1"/>
              <a:t>att</a:t>
            </a:r>
            <a:r>
              <a:rPr dirty="0"/>
              <a:t> </a:t>
            </a:r>
            <a:r>
              <a:rPr dirty="0" err="1"/>
              <a:t>lägga</a:t>
            </a:r>
            <a:r>
              <a:rPr dirty="0"/>
              <a:t> </a:t>
            </a:r>
            <a:r>
              <a:rPr dirty="0" err="1"/>
              <a:t>på</a:t>
            </a:r>
            <a:r>
              <a:rPr dirty="0"/>
              <a:t> </a:t>
            </a:r>
            <a:r>
              <a:rPr dirty="0" err="1"/>
              <a:t>lärande</a:t>
            </a:r>
            <a:endParaRPr dirty="0"/>
          </a:p>
          <a:p>
            <a:pPr marL="285750" indent="-285750">
              <a:buClr>
                <a:srgbClr val="E95426"/>
              </a:buClr>
              <a:buFont typeface="Wingdings" panose="05000000000000000000" pitchFamily="2" charset="2"/>
              <a:buChar char="§"/>
              <a:defRPr sz="1600" b="1"/>
            </a:pPr>
            <a:r>
              <a:rPr dirty="0" err="1"/>
              <a:t>Känslomässigt</a:t>
            </a:r>
            <a:r>
              <a:rPr dirty="0"/>
              <a:t>:</a:t>
            </a:r>
            <a:endParaRPr sz="1600" b="1" dirty="0"/>
          </a:p>
          <a:p>
            <a:pPr>
              <a:buClr>
                <a:srgbClr val="E95426"/>
              </a:buClr>
              <a:defRPr sz="1600"/>
            </a:pPr>
            <a:r>
              <a:rPr dirty="0" err="1"/>
              <a:t>Negativa</a:t>
            </a:r>
            <a:r>
              <a:rPr dirty="0"/>
              <a:t> </a:t>
            </a:r>
            <a:r>
              <a:rPr dirty="0" err="1"/>
              <a:t>övertygelser</a:t>
            </a:r>
            <a:r>
              <a:rPr dirty="0"/>
              <a:t> </a:t>
            </a:r>
            <a:r>
              <a:rPr dirty="0" err="1"/>
              <a:t>kan</a:t>
            </a:r>
            <a:r>
              <a:rPr dirty="0"/>
              <a:t> </a:t>
            </a:r>
            <a:r>
              <a:rPr dirty="0" err="1"/>
              <a:t>utlösa</a:t>
            </a:r>
            <a:r>
              <a:rPr dirty="0"/>
              <a:t> </a:t>
            </a:r>
            <a:r>
              <a:rPr dirty="0" err="1"/>
              <a:t>rädsla</a:t>
            </a:r>
            <a:r>
              <a:rPr dirty="0"/>
              <a:t>, </a:t>
            </a:r>
            <a:r>
              <a:rPr dirty="0" err="1"/>
              <a:t>ångest</a:t>
            </a:r>
            <a:r>
              <a:rPr dirty="0"/>
              <a:t> </a:t>
            </a:r>
            <a:r>
              <a:rPr dirty="0" err="1"/>
              <a:t>eller</a:t>
            </a:r>
            <a:r>
              <a:rPr dirty="0"/>
              <a:t> frustration </a:t>
            </a:r>
            <a:r>
              <a:rPr dirty="0" err="1"/>
              <a:t>när</a:t>
            </a:r>
            <a:r>
              <a:rPr dirty="0"/>
              <a:t> man </a:t>
            </a:r>
            <a:r>
              <a:rPr dirty="0" err="1"/>
              <a:t>står</a:t>
            </a:r>
            <a:r>
              <a:rPr dirty="0"/>
              <a:t> </a:t>
            </a:r>
            <a:r>
              <a:rPr dirty="0" err="1"/>
              <a:t>inför</a:t>
            </a:r>
            <a:r>
              <a:rPr dirty="0"/>
              <a:t> </a:t>
            </a:r>
            <a:r>
              <a:rPr dirty="0" err="1"/>
              <a:t>nya</a:t>
            </a:r>
            <a:r>
              <a:rPr dirty="0"/>
              <a:t> </a:t>
            </a:r>
            <a:r>
              <a:rPr dirty="0" err="1"/>
              <a:t>inlärningsupplevelser</a:t>
            </a:r>
            <a:r>
              <a:rPr dirty="0"/>
              <a:t>.</a:t>
            </a:r>
          </a:p>
          <a:p>
            <a:pPr marL="285750" indent="-285750">
              <a:buClr>
                <a:srgbClr val="E95426"/>
              </a:buClr>
              <a:buFont typeface="Wingdings" panose="05000000000000000000" pitchFamily="2" charset="2"/>
              <a:buChar char="§"/>
              <a:defRPr sz="1600" b="1"/>
            </a:pPr>
            <a:r>
              <a:rPr dirty="0" err="1"/>
              <a:t>Beteendemässiga</a:t>
            </a:r>
            <a:r>
              <a:rPr dirty="0"/>
              <a:t> </a:t>
            </a:r>
            <a:r>
              <a:rPr dirty="0" err="1"/>
              <a:t>val</a:t>
            </a:r>
            <a:r>
              <a:rPr dirty="0"/>
              <a:t>:</a:t>
            </a:r>
            <a:endParaRPr sz="1600" b="1" dirty="0"/>
          </a:p>
          <a:p>
            <a:pPr>
              <a:buClr>
                <a:srgbClr val="E95426"/>
              </a:buClr>
              <a:defRPr sz="1600"/>
            </a:pPr>
            <a:r>
              <a:rPr dirty="0" err="1"/>
              <a:t>Tro</a:t>
            </a:r>
            <a:r>
              <a:rPr dirty="0"/>
              <a:t> </a:t>
            </a:r>
            <a:r>
              <a:rPr dirty="0" err="1"/>
              <a:t>påverkar</a:t>
            </a:r>
            <a:r>
              <a:rPr dirty="0"/>
              <a:t> de </a:t>
            </a:r>
            <a:r>
              <a:rPr dirty="0" err="1"/>
              <a:t>aktiviteter</a:t>
            </a:r>
            <a:r>
              <a:rPr dirty="0"/>
              <a:t> vi </a:t>
            </a:r>
            <a:r>
              <a:rPr dirty="0" err="1"/>
              <a:t>väljer</a:t>
            </a:r>
            <a:r>
              <a:rPr dirty="0"/>
              <a:t> </a:t>
            </a:r>
            <a:r>
              <a:rPr dirty="0" err="1"/>
              <a:t>att</a:t>
            </a:r>
            <a:r>
              <a:rPr dirty="0"/>
              <a:t> </a:t>
            </a:r>
            <a:r>
              <a:rPr dirty="0" err="1"/>
              <a:t>engagera</a:t>
            </a:r>
            <a:r>
              <a:rPr dirty="0"/>
              <a:t> </a:t>
            </a:r>
            <a:r>
              <a:rPr dirty="0" err="1"/>
              <a:t>oss</a:t>
            </a:r>
            <a:r>
              <a:rPr dirty="0"/>
              <a:t> </a:t>
            </a:r>
            <a:r>
              <a:rPr dirty="0" err="1"/>
              <a:t>i</a:t>
            </a:r>
            <a:r>
              <a:rPr dirty="0"/>
              <a:t>.</a:t>
            </a:r>
            <a:endParaRPr sz="1600" dirty="0"/>
          </a:p>
          <a:p>
            <a:pPr marL="285750" indent="-285750">
              <a:buClr>
                <a:srgbClr val="E95426"/>
              </a:buClr>
              <a:buFont typeface="Wingdings" panose="05000000000000000000" pitchFamily="2" charset="2"/>
              <a:buChar char="§"/>
              <a:defRPr sz="1600" b="1"/>
            </a:pPr>
            <a:r>
              <a:rPr dirty="0" err="1"/>
              <a:t>Förstärkningscykel</a:t>
            </a:r>
            <a:r>
              <a:rPr dirty="0"/>
              <a:t>:</a:t>
            </a:r>
          </a:p>
          <a:p>
            <a:pPr>
              <a:buClr>
                <a:srgbClr val="E95426"/>
              </a:buClr>
              <a:defRPr sz="1600"/>
            </a:pPr>
            <a:r>
              <a:rPr dirty="0" err="1"/>
              <a:t>Framgångar</a:t>
            </a:r>
            <a:r>
              <a:rPr dirty="0"/>
              <a:t> </a:t>
            </a:r>
            <a:r>
              <a:rPr dirty="0" err="1"/>
              <a:t>och</a:t>
            </a:r>
            <a:r>
              <a:rPr dirty="0"/>
              <a:t> </a:t>
            </a:r>
            <a:r>
              <a:rPr dirty="0" err="1"/>
              <a:t>misslyckanden</a:t>
            </a:r>
            <a:r>
              <a:rPr dirty="0"/>
              <a:t> </a:t>
            </a:r>
            <a:r>
              <a:rPr dirty="0" err="1"/>
              <a:t>förstärker</a:t>
            </a:r>
            <a:r>
              <a:rPr dirty="0"/>
              <a:t> </a:t>
            </a:r>
            <a:r>
              <a:rPr dirty="0" err="1"/>
              <a:t>befintliga</a:t>
            </a:r>
            <a:r>
              <a:rPr dirty="0"/>
              <a:t> </a:t>
            </a:r>
            <a:r>
              <a:rPr dirty="0" err="1"/>
              <a:t>övertygelser</a:t>
            </a:r>
            <a:r>
              <a:rPr dirty="0"/>
              <a:t>.</a:t>
            </a:r>
            <a:endParaRPr sz="1600" b="1" dirty="0"/>
          </a:p>
        </p:txBody>
      </p:sp>
      <p:sp>
        <p:nvSpPr>
          <p:cNvPr id="2" name="Marcador de Posição do Texto 1">
            <a:extLst>
              <a:ext uri="{FF2B5EF4-FFF2-40B4-BE49-F238E27FC236}">
                <a16:creationId xmlns:a16="http://schemas.microsoft.com/office/drawing/2014/main" id="{51B83B47-2C41-8994-EC0A-3A91BB2A0320}"/>
              </a:ext>
            </a:extLst>
          </p:cNvPr>
          <p:cNvSpPr>
            <a:spLocks noGrp="1"/>
          </p:cNvSpPr>
          <p:nvPr>
            <p:ph type="body" sz="quarter" idx="11"/>
          </p:nvPr>
        </p:nvSpPr>
        <p:spPr>
          <a:xfrm>
            <a:off x="175021" y="253012"/>
            <a:ext cx="6213764" cy="548777"/>
          </a:xfrm>
        </p:spPr>
        <p:txBody>
          <a:bodyPr lIns="91440" tIns="45720" rIns="91440" bIns="45720" anchor="t">
            <a:noAutofit/>
          </a:bodyPr>
          <a:lstStyle/>
          <a:p>
            <a:pPr>
              <a:defRPr sz="3500"/>
            </a:pPr>
            <a:r>
              <a:rPr lang="en-US" err="1">
                <a:solidFill>
                  <a:srgbClr val="E95426"/>
                </a:solidFill>
              </a:rPr>
              <a:t>Negativ</a:t>
            </a:r>
            <a:r>
              <a:rPr lang="en-US" dirty="0"/>
              <a:t> </a:t>
            </a:r>
            <a:r>
              <a:rPr lang="en-US" err="1">
                <a:solidFill>
                  <a:srgbClr val="E95426"/>
                </a:solidFill>
              </a:rPr>
              <a:t>påverkan</a:t>
            </a:r>
            <a:endParaRPr lang="en-US">
              <a:solidFill>
                <a:srgbClr val="E95426"/>
              </a:solidFill>
              <a:ea typeface="Calibri"/>
              <a:cs typeface="Calibri"/>
            </a:endParaRPr>
          </a:p>
          <a:p>
            <a:endParaRPr dirty="0"/>
          </a:p>
        </p:txBody>
      </p:sp>
      <p:sp>
        <p:nvSpPr>
          <p:cNvPr id="3" name="Marcador de Posição do Texto 1">
            <a:extLst>
              <a:ext uri="{FF2B5EF4-FFF2-40B4-BE49-F238E27FC236}">
                <a16:creationId xmlns:a16="http://schemas.microsoft.com/office/drawing/2014/main" id="{8A5D5C21-48F1-DD08-C41F-92AB45AE3904}"/>
              </a:ext>
            </a:extLst>
          </p:cNvPr>
          <p:cNvSpPr txBox="1">
            <a:spLocks/>
          </p:cNvSpPr>
          <p:nvPr/>
        </p:nvSpPr>
        <p:spPr>
          <a:xfrm>
            <a:off x="6647041" y="253012"/>
            <a:ext cx="6213764" cy="548777"/>
          </a:xfrm>
          <a:prstGeom prst="rect">
            <a:avLst/>
          </a:prstGeom>
        </p:spPr>
        <p:txBody>
          <a:bodyPr>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E280AC"/>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sz="3500"/>
            </a:pPr>
            <a:r>
              <a:rPr lang="en-US" sz="3500" dirty="0" err="1">
                <a:solidFill>
                  <a:srgbClr val="E95426"/>
                </a:solidFill>
              </a:rPr>
              <a:t>Fokusera</a:t>
            </a:r>
            <a:r>
              <a:rPr lang="en-US" sz="3500" dirty="0">
                <a:solidFill>
                  <a:srgbClr val="E95426"/>
                </a:solidFill>
              </a:rPr>
              <a:t> </a:t>
            </a:r>
            <a:r>
              <a:rPr lang="en-US" sz="3500" dirty="0" err="1">
                <a:solidFill>
                  <a:srgbClr val="E95426"/>
                </a:solidFill>
              </a:rPr>
              <a:t>på</a:t>
            </a:r>
            <a:r>
              <a:rPr lang="en-US" sz="3500" dirty="0">
                <a:solidFill>
                  <a:srgbClr val="E95426"/>
                </a:solidFill>
              </a:rPr>
              <a:t> det </a:t>
            </a:r>
          </a:p>
          <a:p>
            <a:pPr>
              <a:defRPr sz="3500"/>
            </a:pPr>
            <a:endParaRPr lang="en-US" sz="3500" dirty="0">
              <a:solidFill>
                <a:srgbClr val="E95426"/>
              </a:solidFill>
            </a:endParaRPr>
          </a:p>
          <a:p>
            <a:endParaRPr lang="en-US" dirty="0">
              <a:solidFill>
                <a:srgbClr val="E95426"/>
              </a:solidFill>
            </a:endParaRPr>
          </a:p>
        </p:txBody>
      </p:sp>
      <p:sp>
        <p:nvSpPr>
          <p:cNvPr id="4" name="Marcador de Posição do Texto 1">
            <a:extLst>
              <a:ext uri="{FF2B5EF4-FFF2-40B4-BE49-F238E27FC236}">
                <a16:creationId xmlns:a16="http://schemas.microsoft.com/office/drawing/2014/main" id="{58DEEC6A-70E1-FC5F-020F-798080C5D369}"/>
              </a:ext>
            </a:extLst>
          </p:cNvPr>
          <p:cNvSpPr txBox="1">
            <a:spLocks/>
          </p:cNvSpPr>
          <p:nvPr/>
        </p:nvSpPr>
        <p:spPr>
          <a:xfrm>
            <a:off x="6647041" y="725227"/>
            <a:ext cx="6213764" cy="548777"/>
          </a:xfrm>
          <a:prstGeom prst="rect">
            <a:avLst/>
          </a:prstGeom>
        </p:spPr>
        <p:txBody>
          <a:bodyPr>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E280AC"/>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sz="3500"/>
            </a:pPr>
            <a:r>
              <a:rPr lang="en-US" sz="3500" dirty="0" err="1">
                <a:solidFill>
                  <a:srgbClr val="E95426"/>
                </a:solidFill>
              </a:rPr>
              <a:t>Positiva</a:t>
            </a:r>
            <a:endParaRPr lang="en-US" sz="3500" dirty="0">
              <a:solidFill>
                <a:srgbClr val="E95426"/>
              </a:solidFill>
            </a:endParaRPr>
          </a:p>
          <a:p>
            <a:endParaRPr lang="en-US" dirty="0">
              <a:solidFill>
                <a:srgbClr val="E95426"/>
              </a:solidFill>
            </a:endParaRPr>
          </a:p>
        </p:txBody>
      </p:sp>
      <p:sp>
        <p:nvSpPr>
          <p:cNvPr id="6" name="Rectangle 5">
            <a:extLst>
              <a:ext uri="{FF2B5EF4-FFF2-40B4-BE49-F238E27FC236}">
                <a16:creationId xmlns:a16="http://schemas.microsoft.com/office/drawing/2014/main" id="{F3F10DC3-A727-5E65-CE59-24D337F3FDBD}"/>
              </a:ext>
            </a:extLst>
          </p:cNvPr>
          <p:cNvSpPr/>
          <p:nvPr/>
        </p:nvSpPr>
        <p:spPr>
          <a:xfrm>
            <a:off x="6388785" y="3893762"/>
            <a:ext cx="5803215" cy="2964238"/>
          </a:xfrm>
          <a:prstGeom prst="rect">
            <a:avLst/>
          </a:prstGeom>
          <a:solidFill>
            <a:srgbClr val="0070C0"/>
          </a:solid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SE"/>
          </a:p>
        </p:txBody>
      </p:sp>
      <p:sp>
        <p:nvSpPr>
          <p:cNvPr id="7" name="TextBox 24">
            <a:extLst>
              <a:ext uri="{FF2B5EF4-FFF2-40B4-BE49-F238E27FC236}">
                <a16:creationId xmlns:a16="http://schemas.microsoft.com/office/drawing/2014/main" id="{4BFD4D2F-56CC-1366-534A-97CDB8890817}"/>
              </a:ext>
            </a:extLst>
          </p:cNvPr>
          <p:cNvSpPr txBox="1"/>
          <p:nvPr/>
        </p:nvSpPr>
        <p:spPr>
          <a:xfrm>
            <a:off x="9753923" y="5028852"/>
            <a:ext cx="2277419" cy="1077218"/>
          </a:xfrm>
          <a:prstGeom prst="rect">
            <a:avLst/>
          </a:prstGeom>
          <a:noFill/>
        </p:spPr>
        <p:txBody>
          <a:bodyPr wrap="square">
            <a:spAutoFit/>
          </a:bodyPr>
          <a:lstStyle/>
          <a:p>
            <a:pPr lvl="0">
              <a:defRPr sz="1600" b="1">
                <a:solidFill>
                  <a:schemeClr val="bg1"/>
                </a:solidFill>
              </a:defRPr>
            </a:pPr>
            <a:r>
              <a:rPr dirty="0"/>
              <a:t>Inse </a:t>
            </a:r>
            <a:r>
              <a:rPr dirty="0" err="1"/>
              <a:t>att</a:t>
            </a:r>
            <a:r>
              <a:rPr dirty="0"/>
              <a:t> </a:t>
            </a:r>
            <a:r>
              <a:rPr dirty="0" err="1"/>
              <a:t>hjärnan</a:t>
            </a:r>
            <a:r>
              <a:rPr dirty="0"/>
              <a:t> </a:t>
            </a:r>
            <a:r>
              <a:rPr dirty="0" err="1"/>
              <a:t>fortsätter</a:t>
            </a:r>
            <a:r>
              <a:rPr dirty="0"/>
              <a:t> </a:t>
            </a:r>
            <a:r>
              <a:rPr dirty="0" err="1"/>
              <a:t>att</a:t>
            </a:r>
            <a:r>
              <a:rPr dirty="0"/>
              <a:t> </a:t>
            </a:r>
            <a:r>
              <a:rPr dirty="0" err="1"/>
              <a:t>lära</a:t>
            </a:r>
            <a:r>
              <a:rPr dirty="0"/>
              <a:t> sig </a:t>
            </a:r>
            <a:r>
              <a:rPr lang="sv-SE" dirty="0"/>
              <a:t> och </a:t>
            </a:r>
            <a:r>
              <a:rPr dirty="0" err="1"/>
              <a:t>anpassa</a:t>
            </a:r>
            <a:r>
              <a:rPr dirty="0"/>
              <a:t> sig </a:t>
            </a:r>
            <a:r>
              <a:rPr dirty="0" err="1"/>
              <a:t>genom</a:t>
            </a:r>
            <a:r>
              <a:rPr dirty="0"/>
              <a:t> </a:t>
            </a:r>
            <a:r>
              <a:rPr dirty="0" err="1"/>
              <a:t>livet</a:t>
            </a:r>
            <a:endParaRPr dirty="0">
              <a:solidFill>
                <a:schemeClr val="bg1"/>
              </a:solidFill>
            </a:endParaRPr>
          </a:p>
        </p:txBody>
      </p:sp>
      <p:sp>
        <p:nvSpPr>
          <p:cNvPr id="11" name="Rectangle 10">
            <a:extLst>
              <a:ext uri="{FF2B5EF4-FFF2-40B4-BE49-F238E27FC236}">
                <a16:creationId xmlns:a16="http://schemas.microsoft.com/office/drawing/2014/main" id="{92301D4D-73AB-1F16-62A6-56E509E8C4C6}"/>
              </a:ext>
            </a:extLst>
          </p:cNvPr>
          <p:cNvSpPr/>
          <p:nvPr/>
        </p:nvSpPr>
        <p:spPr>
          <a:xfrm>
            <a:off x="4980137" y="2341243"/>
            <a:ext cx="2663531" cy="2535869"/>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SE"/>
          </a:p>
        </p:txBody>
      </p:sp>
      <p:sp>
        <p:nvSpPr>
          <p:cNvPr id="12" name="TextBox 11">
            <a:extLst>
              <a:ext uri="{FF2B5EF4-FFF2-40B4-BE49-F238E27FC236}">
                <a16:creationId xmlns:a16="http://schemas.microsoft.com/office/drawing/2014/main" id="{C36A5CC0-77BC-C314-F5E2-7519520ED346}"/>
              </a:ext>
            </a:extLst>
          </p:cNvPr>
          <p:cNvSpPr txBox="1"/>
          <p:nvPr/>
        </p:nvSpPr>
        <p:spPr>
          <a:xfrm>
            <a:off x="6587824" y="4639097"/>
            <a:ext cx="2663531" cy="1831789"/>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68580" tIns="68580" rIns="68580" bIns="68580" numCol="1" spcCol="1270" anchor="t" anchorCtr="0">
            <a:noAutofit/>
          </a:bodyPr>
          <a:lstStyle/>
          <a:p>
            <a:pPr marL="0" lvl="0" indent="0" algn="l" defTabSz="2889250">
              <a:lnSpc>
                <a:spcPct val="90000"/>
              </a:lnSpc>
              <a:spcBef>
                <a:spcPct val="0"/>
              </a:spcBef>
              <a:spcAft>
                <a:spcPct val="35000"/>
              </a:spcAft>
              <a:buNone/>
              <a:defRPr sz="1600" b="1">
                <a:solidFill>
                  <a:schemeClr val="bg1"/>
                </a:solidFill>
              </a:defRPr>
            </a:pPr>
            <a:r>
              <a:rPr kern="1200" dirty="0" err="1"/>
              <a:t>Lägre</a:t>
            </a:r>
            <a:r>
              <a:rPr kern="1200" dirty="0"/>
              <a:t> </a:t>
            </a:r>
            <a:r>
              <a:rPr kern="1200" dirty="0" err="1"/>
              <a:t>förtroende</a:t>
            </a:r>
            <a:endParaRPr sz="1600" b="1" kern="1200" dirty="0">
              <a:solidFill>
                <a:schemeClr val="bg1"/>
              </a:solidFill>
            </a:endParaRPr>
          </a:p>
          <a:p>
            <a:pPr marL="0" lvl="0" indent="0" algn="l" defTabSz="2889250">
              <a:lnSpc>
                <a:spcPct val="90000"/>
              </a:lnSpc>
              <a:spcBef>
                <a:spcPct val="0"/>
              </a:spcBef>
              <a:spcAft>
                <a:spcPct val="35000"/>
              </a:spcAft>
              <a:buNone/>
            </a:pPr>
            <a:endParaRPr sz="1600" b="1" kern="1200" dirty="0">
              <a:solidFill>
                <a:schemeClr val="bg1"/>
              </a:solidFill>
            </a:endParaRPr>
          </a:p>
          <a:p>
            <a:pPr marL="0" lvl="0" indent="0" algn="l" defTabSz="2889250">
              <a:lnSpc>
                <a:spcPct val="90000"/>
              </a:lnSpc>
              <a:spcBef>
                <a:spcPct val="0"/>
              </a:spcBef>
              <a:spcAft>
                <a:spcPct val="35000"/>
              </a:spcAft>
              <a:buNone/>
              <a:defRPr sz="1600" b="1">
                <a:solidFill>
                  <a:schemeClr val="bg1"/>
                </a:solidFill>
              </a:defRPr>
            </a:pPr>
            <a:r>
              <a:rPr kern="1200" dirty="0" err="1"/>
              <a:t>Minskad</a:t>
            </a:r>
            <a:r>
              <a:rPr kern="1200" dirty="0"/>
              <a:t> motivation</a:t>
            </a:r>
            <a:endParaRPr sz="1600" b="1" kern="1200" dirty="0">
              <a:solidFill>
                <a:schemeClr val="bg1"/>
              </a:solidFill>
            </a:endParaRPr>
          </a:p>
          <a:p>
            <a:pPr marL="0" lvl="0" indent="0" algn="l" defTabSz="2889250">
              <a:lnSpc>
                <a:spcPct val="90000"/>
              </a:lnSpc>
              <a:spcBef>
                <a:spcPct val="0"/>
              </a:spcBef>
              <a:spcAft>
                <a:spcPct val="35000"/>
              </a:spcAft>
              <a:buNone/>
            </a:pPr>
            <a:endParaRPr sz="1600" b="1" kern="1200" dirty="0">
              <a:solidFill>
                <a:schemeClr val="bg1"/>
              </a:solidFill>
            </a:endParaRPr>
          </a:p>
          <a:p>
            <a:pPr marL="0" lvl="0" indent="0" algn="l" defTabSz="2889250">
              <a:lnSpc>
                <a:spcPct val="90000"/>
              </a:lnSpc>
              <a:spcBef>
                <a:spcPct val="0"/>
              </a:spcBef>
              <a:spcAft>
                <a:spcPct val="35000"/>
              </a:spcAft>
              <a:buNone/>
              <a:defRPr sz="1600" b="1">
                <a:solidFill>
                  <a:schemeClr val="bg1"/>
                </a:solidFill>
              </a:defRPr>
            </a:pPr>
            <a:r>
              <a:rPr kern="1200" dirty="0" err="1"/>
              <a:t>Undvika</a:t>
            </a:r>
            <a:r>
              <a:rPr kern="1200" dirty="0"/>
              <a:t> </a:t>
            </a:r>
            <a:r>
              <a:rPr kern="1200" dirty="0" err="1"/>
              <a:t>utmanande</a:t>
            </a:r>
            <a:r>
              <a:rPr kern="1200" dirty="0"/>
              <a:t> </a:t>
            </a:r>
            <a:r>
              <a:rPr kern="1200" dirty="0" err="1"/>
              <a:t>uppgifter</a:t>
            </a:r>
            <a:endParaRPr sz="1600" b="1" kern="1200" dirty="0">
              <a:solidFill>
                <a:schemeClr val="bg1"/>
              </a:solidFill>
            </a:endParaRPr>
          </a:p>
        </p:txBody>
      </p:sp>
      <p:sp>
        <p:nvSpPr>
          <p:cNvPr id="13" name="Cross 12">
            <a:extLst>
              <a:ext uri="{FF2B5EF4-FFF2-40B4-BE49-F238E27FC236}">
                <a16:creationId xmlns:a16="http://schemas.microsoft.com/office/drawing/2014/main" id="{6E8AF627-80A0-A921-E47C-44639629DB4E}"/>
              </a:ext>
            </a:extLst>
          </p:cNvPr>
          <p:cNvSpPr/>
          <p:nvPr/>
        </p:nvSpPr>
        <p:spPr>
          <a:xfrm>
            <a:off x="10734876" y="3652406"/>
            <a:ext cx="1120793" cy="1120793"/>
          </a:xfrm>
          <a:prstGeom prst="plus">
            <a:avLst>
              <a:gd name="adj" fmla="val 32810"/>
            </a:avLst>
          </a:prstGeom>
          <a:solidFill>
            <a:srgbClr val="00B050"/>
          </a:solidFill>
        </p:spPr>
        <p:style>
          <a:lnRef idx="2">
            <a:schemeClr val="accen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SE"/>
          </a:p>
        </p:txBody>
      </p:sp>
      <p:sp>
        <p:nvSpPr>
          <p:cNvPr id="14" name="Rectangle 13">
            <a:extLst>
              <a:ext uri="{FF2B5EF4-FFF2-40B4-BE49-F238E27FC236}">
                <a16:creationId xmlns:a16="http://schemas.microsoft.com/office/drawing/2014/main" id="{8E39AC4C-6BA1-68CB-8FA6-34AFB5CB77BD}"/>
              </a:ext>
            </a:extLst>
          </p:cNvPr>
          <p:cNvSpPr/>
          <p:nvPr/>
        </p:nvSpPr>
        <p:spPr>
          <a:xfrm>
            <a:off x="6931235" y="4037750"/>
            <a:ext cx="1054864" cy="361492"/>
          </a:xfrm>
          <a:prstGeom prst="rect">
            <a:avLst/>
          </a:prstGeom>
          <a:solidFill>
            <a:srgbClr val="E64424"/>
          </a:solidFill>
        </p:spPr>
        <p:style>
          <a:lnRef idx="2">
            <a:schemeClr val="accen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SE"/>
          </a:p>
        </p:txBody>
      </p:sp>
    </p:spTree>
    <p:extLst>
      <p:ext uri="{BB962C8B-B14F-4D97-AF65-F5344CB8AC3E}">
        <p14:creationId xmlns:p14="http://schemas.microsoft.com/office/powerpoint/2010/main" val="38135599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2128F-07B1-DEA4-0F70-313BE7BE062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B444470-A6E5-85C8-D18B-3B80636F7087}"/>
              </a:ext>
            </a:extLst>
          </p:cNvPr>
          <p:cNvSpPr>
            <a:spLocks noGrp="1"/>
          </p:cNvSpPr>
          <p:nvPr>
            <p:ph type="body" sz="quarter" idx="10"/>
          </p:nvPr>
        </p:nvSpPr>
        <p:spPr>
          <a:xfrm>
            <a:off x="432260" y="3142210"/>
            <a:ext cx="9224923" cy="1762299"/>
          </a:xfrm>
        </p:spPr>
        <p:txBody>
          <a:bodyPr lIns="91440" tIns="45720" rIns="91440" bIns="45720" anchor="t"/>
          <a:lstStyle/>
          <a:p>
            <a:r>
              <a:rPr lang="en-US" dirty="0"/>
              <a:t>DELMOMENT</a:t>
            </a:r>
            <a:r>
              <a:rPr dirty="0"/>
              <a:t> 1.2: </a:t>
            </a:r>
            <a:r>
              <a:rPr dirty="0" err="1"/>
              <a:t>Livslångt</a:t>
            </a:r>
            <a:r>
              <a:rPr dirty="0"/>
              <a:t> </a:t>
            </a:r>
            <a:r>
              <a:rPr dirty="0" err="1"/>
              <a:t>lärande</a:t>
            </a:r>
            <a:r>
              <a:rPr dirty="0"/>
              <a:t> </a:t>
            </a:r>
            <a:r>
              <a:rPr dirty="0" err="1"/>
              <a:t>i</a:t>
            </a:r>
            <a:r>
              <a:rPr dirty="0"/>
              <a:t> </a:t>
            </a:r>
            <a:r>
              <a:rPr dirty="0" err="1"/>
              <a:t>alla</a:t>
            </a:r>
            <a:r>
              <a:rPr dirty="0"/>
              <a:t> </a:t>
            </a:r>
            <a:r>
              <a:rPr dirty="0" err="1"/>
              <a:t>åldrar</a:t>
            </a:r>
            <a:endParaRPr dirty="0"/>
          </a:p>
        </p:txBody>
      </p:sp>
    </p:spTree>
    <p:extLst>
      <p:ext uri="{BB962C8B-B14F-4D97-AF65-F5344CB8AC3E}">
        <p14:creationId xmlns:p14="http://schemas.microsoft.com/office/powerpoint/2010/main" val="35654698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35F4F8-3545-51EE-033A-987D31FC8646}"/>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D5EB91D3-365A-41F3-154A-4B2DDA6D8972}"/>
              </a:ext>
            </a:extLst>
          </p:cNvPr>
          <p:cNvSpPr>
            <a:spLocks noGrp="1"/>
          </p:cNvSpPr>
          <p:nvPr>
            <p:ph type="body" sz="quarter" idx="10"/>
          </p:nvPr>
        </p:nvSpPr>
        <p:spPr>
          <a:xfrm>
            <a:off x="145976" y="185123"/>
            <a:ext cx="6052574" cy="483986"/>
          </a:xfrm>
        </p:spPr>
        <p:txBody>
          <a:bodyPr/>
          <a:lstStyle/>
          <a:p>
            <a:r>
              <a:rPr dirty="0" err="1"/>
              <a:t>Fördelar</a:t>
            </a:r>
            <a:r>
              <a:rPr dirty="0"/>
              <a:t> med </a:t>
            </a:r>
            <a:r>
              <a:rPr dirty="0" err="1"/>
              <a:t>livslångt</a:t>
            </a:r>
            <a:r>
              <a:rPr dirty="0"/>
              <a:t> </a:t>
            </a:r>
            <a:r>
              <a:rPr dirty="0" err="1"/>
              <a:t>lärande</a:t>
            </a:r>
            <a:endParaRPr dirty="0"/>
          </a:p>
          <a:p>
            <a:endParaRPr dirty="0"/>
          </a:p>
          <a:p>
            <a:r>
              <a:rPr dirty="0"/>
              <a:t> </a:t>
            </a:r>
          </a:p>
          <a:p>
            <a:endParaRPr dirty="0"/>
          </a:p>
        </p:txBody>
      </p:sp>
      <p:sp>
        <p:nvSpPr>
          <p:cNvPr id="3" name="Marcador de Posição do Texto 2">
            <a:extLst>
              <a:ext uri="{FF2B5EF4-FFF2-40B4-BE49-F238E27FC236}">
                <a16:creationId xmlns:a16="http://schemas.microsoft.com/office/drawing/2014/main" id="{84F1BF4C-449C-C1FF-2D58-673B25740BF8}"/>
              </a:ext>
            </a:extLst>
          </p:cNvPr>
          <p:cNvSpPr>
            <a:spLocks noGrp="1"/>
          </p:cNvSpPr>
          <p:nvPr>
            <p:ph type="body" sz="quarter" idx="11"/>
          </p:nvPr>
        </p:nvSpPr>
        <p:spPr>
          <a:xfrm>
            <a:off x="145976" y="1116784"/>
            <a:ext cx="6548172" cy="5305861"/>
          </a:xfrm>
        </p:spPr>
        <p:txBody>
          <a:bodyPr/>
          <a:lstStyle/>
          <a:p>
            <a:pPr>
              <a:buClr>
                <a:srgbClr val="E64424"/>
              </a:buClr>
              <a:buFont typeface="Wingdings" panose="05000000000000000000" pitchFamily="2" charset="2"/>
              <a:buChar char="§"/>
              <a:defRPr sz="2400"/>
            </a:pPr>
            <a:r>
              <a:rPr lang="sv-SE" dirty="0"/>
              <a:t>Förbättra din mentala hälsa: hjärnan är aktiv, vilket minskar risken för kognitiv nedgång och demens.</a:t>
            </a:r>
          </a:p>
          <a:p>
            <a:pPr>
              <a:buClr>
                <a:srgbClr val="E64424"/>
              </a:buClr>
              <a:buFont typeface="Wingdings" panose="05000000000000000000" pitchFamily="2" charset="2"/>
              <a:buChar char="§"/>
              <a:defRPr sz="2400"/>
            </a:pPr>
            <a:r>
              <a:rPr lang="sv-SE" dirty="0"/>
              <a:t>Förbättra ditt minne och din problemlösningsförmåga.</a:t>
            </a:r>
          </a:p>
          <a:p>
            <a:pPr>
              <a:buClr>
                <a:srgbClr val="E64424"/>
              </a:buClr>
              <a:buFont typeface="Wingdings" panose="05000000000000000000" pitchFamily="2" charset="2"/>
              <a:buChar char="§"/>
              <a:defRPr sz="2400"/>
            </a:pPr>
            <a:r>
              <a:rPr lang="sv-SE" dirty="0"/>
              <a:t>Du kommer att förstå världen omkring dig bättre.</a:t>
            </a:r>
          </a:p>
          <a:p>
            <a:pPr>
              <a:buClr>
                <a:srgbClr val="E64424"/>
              </a:buClr>
              <a:buFont typeface="Wingdings" panose="05000000000000000000" pitchFamily="2" charset="2"/>
              <a:buChar char="§"/>
              <a:defRPr sz="2400"/>
            </a:pPr>
            <a:r>
              <a:rPr lang="sv-SE" dirty="0"/>
              <a:t>Ditt självförtroende och din självkänsla växer.</a:t>
            </a:r>
          </a:p>
          <a:p>
            <a:pPr>
              <a:buClr>
                <a:srgbClr val="E64424"/>
              </a:buClr>
              <a:buFont typeface="Wingdings" panose="05000000000000000000" pitchFamily="2" charset="2"/>
              <a:buChar char="§"/>
              <a:defRPr sz="2400"/>
            </a:pPr>
            <a:r>
              <a:rPr lang="sv-SE" dirty="0"/>
              <a:t>Främjar ett aktivt åldrande.</a:t>
            </a:r>
          </a:p>
          <a:p>
            <a:pPr>
              <a:buClr>
                <a:srgbClr val="E64424"/>
              </a:buClr>
              <a:buFont typeface="Wingdings" panose="05000000000000000000" pitchFamily="2" charset="2"/>
              <a:buChar char="§"/>
              <a:defRPr sz="2400"/>
            </a:pPr>
            <a:r>
              <a:rPr lang="sv-SE" dirty="0"/>
              <a:t>Bekämpar depression och ensamhet genom att ge livet mening.</a:t>
            </a:r>
            <a:endParaRPr dirty="0"/>
          </a:p>
        </p:txBody>
      </p:sp>
      <p:pic>
        <p:nvPicPr>
          <p:cNvPr id="8" name="Marcador de Posição da Imagem 7">
            <a:extLst>
              <a:ext uri="{FF2B5EF4-FFF2-40B4-BE49-F238E27FC236}">
                <a16:creationId xmlns:a16="http://schemas.microsoft.com/office/drawing/2014/main" id="{EAEB92DE-E598-5BC7-65FA-271945B16C6C}"/>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29919" r="29919"/>
          <a:stretch/>
        </p:blipFill>
        <p:spPr>
          <a:xfrm>
            <a:off x="6968836" y="0"/>
            <a:ext cx="5223164" cy="6858000"/>
          </a:xfrm>
        </p:spPr>
      </p:pic>
    </p:spTree>
    <p:extLst>
      <p:ext uri="{BB962C8B-B14F-4D97-AF65-F5344CB8AC3E}">
        <p14:creationId xmlns:p14="http://schemas.microsoft.com/office/powerpoint/2010/main" val="23690931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3D927-1AE9-72F6-D651-54B5FD887541}"/>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06B7915A-4639-F9DC-6695-73932772B0F1}"/>
              </a:ext>
            </a:extLst>
          </p:cNvPr>
          <p:cNvSpPr>
            <a:spLocks noGrp="1"/>
          </p:cNvSpPr>
          <p:nvPr>
            <p:ph type="body" sz="quarter" idx="10"/>
          </p:nvPr>
        </p:nvSpPr>
        <p:spPr>
          <a:xfrm>
            <a:off x="145976" y="185123"/>
            <a:ext cx="6052574" cy="483986"/>
          </a:xfrm>
        </p:spPr>
        <p:txBody>
          <a:bodyPr/>
          <a:lstStyle/>
          <a:p>
            <a:r>
              <a:t>Fördelar med livslångt lärande</a:t>
            </a:r>
          </a:p>
          <a:p>
            <a:endParaRPr/>
          </a:p>
          <a:p>
            <a:r>
              <a:t> </a:t>
            </a:r>
          </a:p>
          <a:p>
            <a:endParaRPr/>
          </a:p>
        </p:txBody>
      </p:sp>
      <p:sp>
        <p:nvSpPr>
          <p:cNvPr id="3" name="Marcador de Posição do Texto 2">
            <a:extLst>
              <a:ext uri="{FF2B5EF4-FFF2-40B4-BE49-F238E27FC236}">
                <a16:creationId xmlns:a16="http://schemas.microsoft.com/office/drawing/2014/main" id="{EC36FD93-0E7E-E1A1-23C1-E1B30798F91B}"/>
              </a:ext>
            </a:extLst>
          </p:cNvPr>
          <p:cNvSpPr>
            <a:spLocks noGrp="1"/>
          </p:cNvSpPr>
          <p:nvPr>
            <p:ph type="body" sz="quarter" idx="11"/>
          </p:nvPr>
        </p:nvSpPr>
        <p:spPr>
          <a:xfrm>
            <a:off x="290778" y="964384"/>
            <a:ext cx="6510072" cy="5305861"/>
          </a:xfrm>
        </p:spPr>
        <p:txBody>
          <a:bodyPr/>
          <a:lstStyle/>
          <a:p>
            <a:pPr>
              <a:buClr>
                <a:srgbClr val="E64424"/>
              </a:buClr>
              <a:buFont typeface="Wingdings" panose="05000000000000000000" pitchFamily="2" charset="2"/>
              <a:buChar char="§"/>
              <a:defRPr sz="2400"/>
            </a:pPr>
            <a:r>
              <a:rPr lang="sv-SE" dirty="0"/>
              <a:t>Lärande som gör att du kan delta mer aktivt i samhället.</a:t>
            </a:r>
          </a:p>
          <a:p>
            <a:pPr>
              <a:buClr>
                <a:srgbClr val="E64424"/>
              </a:buClr>
              <a:buFont typeface="Wingdings" panose="05000000000000000000" pitchFamily="2" charset="2"/>
              <a:buChar char="§"/>
              <a:defRPr sz="2400"/>
            </a:pPr>
            <a:r>
              <a:rPr lang="sv-SE" dirty="0"/>
              <a:t>Att visa uppskattning till lärande inspirerar yngre generationer att värdesätta utbildning.</a:t>
            </a:r>
          </a:p>
          <a:p>
            <a:pPr>
              <a:buClr>
                <a:srgbClr val="E64424"/>
              </a:buClr>
              <a:buFont typeface="Wingdings" panose="05000000000000000000" pitchFamily="2" charset="2"/>
              <a:buChar char="§"/>
              <a:defRPr sz="2400"/>
            </a:pPr>
            <a:r>
              <a:rPr lang="sv-SE" dirty="0"/>
              <a:t>Du blir mer konkurrenskraftig vid eventuella karriärbyten och förbättrar generellt din position på arbetsmarknaden.</a:t>
            </a:r>
          </a:p>
          <a:p>
            <a:pPr>
              <a:buClr>
                <a:srgbClr val="E64424"/>
              </a:buClr>
              <a:buFont typeface="Wingdings" panose="05000000000000000000" pitchFamily="2" charset="2"/>
              <a:buChar char="§"/>
              <a:defRPr sz="2400"/>
            </a:pPr>
            <a:r>
              <a:rPr lang="sv-SE" dirty="0"/>
              <a:t>Att lära sig nya färdigheter kan ge dig möjlighet att starta eget företag.</a:t>
            </a:r>
          </a:p>
          <a:p>
            <a:pPr>
              <a:buClr>
                <a:srgbClr val="E64424"/>
              </a:buClr>
              <a:buFont typeface="Wingdings" panose="05000000000000000000" pitchFamily="2" charset="2"/>
              <a:buChar char="§"/>
              <a:defRPr sz="2400"/>
            </a:pPr>
            <a:r>
              <a:rPr lang="sv-SE" dirty="0"/>
              <a:t>Du kommer att vara bättre anpassad till eventuella förändringar.</a:t>
            </a:r>
          </a:p>
          <a:p>
            <a:pPr>
              <a:buClr>
                <a:srgbClr val="E64424"/>
              </a:buClr>
              <a:buFont typeface="Wingdings" panose="05000000000000000000" pitchFamily="2" charset="2"/>
              <a:buChar char="§"/>
              <a:defRPr sz="2400"/>
            </a:pPr>
            <a:r>
              <a:rPr lang="sv-SE" dirty="0"/>
              <a:t>Du kommer att vara engagerad i en ständigt föränderlig värld.</a:t>
            </a:r>
            <a:endParaRPr lang="sv-SE" sz="2400" dirty="0"/>
          </a:p>
        </p:txBody>
      </p:sp>
      <p:pic>
        <p:nvPicPr>
          <p:cNvPr id="8" name="Marcador de Posição da Imagem 7">
            <a:extLst>
              <a:ext uri="{FF2B5EF4-FFF2-40B4-BE49-F238E27FC236}">
                <a16:creationId xmlns:a16="http://schemas.microsoft.com/office/drawing/2014/main" id="{D896753F-D8F9-CA18-7783-A570BA17E99C}"/>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29919" r="29919"/>
          <a:stretch/>
        </p:blipFill>
        <p:spPr>
          <a:xfrm>
            <a:off x="6968836" y="0"/>
            <a:ext cx="5223164" cy="6858000"/>
          </a:xfrm>
        </p:spPr>
      </p:pic>
      <p:sp>
        <p:nvSpPr>
          <p:cNvPr id="6" name="TextBox 5">
            <a:extLst>
              <a:ext uri="{FF2B5EF4-FFF2-40B4-BE49-F238E27FC236}">
                <a16:creationId xmlns:a16="http://schemas.microsoft.com/office/drawing/2014/main" id="{DB6DDF13-82C4-A98E-77F1-0857014BD56C}"/>
              </a:ext>
            </a:extLst>
          </p:cNvPr>
          <p:cNvSpPr txBox="1"/>
          <p:nvPr/>
        </p:nvSpPr>
        <p:spPr>
          <a:xfrm>
            <a:off x="290778" y="6140689"/>
            <a:ext cx="6101254" cy="461665"/>
          </a:xfrm>
          <a:prstGeom prst="rect">
            <a:avLst/>
          </a:prstGeom>
          <a:noFill/>
        </p:spPr>
        <p:txBody>
          <a:bodyPr wrap="square">
            <a:spAutoFit/>
          </a:bodyPr>
          <a:lstStyle/>
          <a:p>
            <a:pPr marL="0" indent="0">
              <a:buClr>
                <a:srgbClr val="E64424"/>
              </a:buClr>
              <a:buNone/>
              <a:defRPr sz="2400"/>
            </a:pPr>
            <a:r>
              <a:rPr lang="sv-SE" b="1" dirty="0"/>
              <a:t>HÅLLER DU MED OM DETTA?</a:t>
            </a:r>
            <a:endParaRPr lang="sv-SE" sz="1800" b="1" dirty="0"/>
          </a:p>
        </p:txBody>
      </p:sp>
    </p:spTree>
    <p:extLst>
      <p:ext uri="{BB962C8B-B14F-4D97-AF65-F5344CB8AC3E}">
        <p14:creationId xmlns:p14="http://schemas.microsoft.com/office/powerpoint/2010/main" val="8400205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7D6582-5C24-D1B7-292B-C1FBBB49C975}"/>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A13D8A16-185D-00B5-F563-C4F5CFC1AEC6}"/>
              </a:ext>
            </a:extLst>
          </p:cNvPr>
          <p:cNvSpPr>
            <a:spLocks noGrp="1"/>
          </p:cNvSpPr>
          <p:nvPr>
            <p:ph type="body" sz="quarter" idx="11"/>
          </p:nvPr>
        </p:nvSpPr>
        <p:spPr>
          <a:xfrm>
            <a:off x="618119" y="62946"/>
            <a:ext cx="9192453" cy="483986"/>
          </a:xfrm>
        </p:spPr>
        <p:txBody>
          <a:bodyPr/>
          <a:lstStyle/>
          <a:p>
            <a:pPr>
              <a:defRPr>
                <a:solidFill>
                  <a:srgbClr val="FF0000"/>
                </a:solidFill>
              </a:defRPr>
            </a:pPr>
            <a:r>
              <a:rPr dirty="0"/>
              <a:t>Hur </a:t>
            </a:r>
            <a:r>
              <a:rPr dirty="0" err="1"/>
              <a:t>lärande</a:t>
            </a:r>
            <a:r>
              <a:rPr dirty="0"/>
              <a:t> </a:t>
            </a:r>
            <a:r>
              <a:rPr dirty="0" err="1"/>
              <a:t>bidrar</a:t>
            </a:r>
            <a:r>
              <a:rPr dirty="0"/>
              <a:t> till </a:t>
            </a:r>
            <a:r>
              <a:rPr dirty="0" err="1"/>
              <a:t>självförtroende</a:t>
            </a:r>
            <a:r>
              <a:rPr dirty="0"/>
              <a:t> </a:t>
            </a:r>
            <a:r>
              <a:rPr dirty="0" err="1"/>
              <a:t>och</a:t>
            </a:r>
            <a:r>
              <a:rPr dirty="0"/>
              <a:t> </a:t>
            </a:r>
            <a:r>
              <a:rPr dirty="0" err="1"/>
              <a:t>självständighet</a:t>
            </a:r>
            <a:endParaRPr dirty="0"/>
          </a:p>
          <a:p>
            <a:endParaRPr sz="2000" dirty="0">
              <a:solidFill>
                <a:schemeClr val="tx1"/>
              </a:solidFill>
            </a:endParaRPr>
          </a:p>
          <a:p>
            <a:endParaRPr sz="2000" dirty="0">
              <a:solidFill>
                <a:schemeClr val="tx1"/>
              </a:solidFill>
            </a:endParaRPr>
          </a:p>
        </p:txBody>
      </p:sp>
      <p:pic>
        <p:nvPicPr>
          <p:cNvPr id="6" name="Marcador de Posição da Imagem 5" descr="Uma imagem com pessoa, calças de ganga, Cara humana, vestuário  Os conteúdos gerados por IA poderão estar incorretos.">
            <a:extLst>
              <a:ext uri="{FF2B5EF4-FFF2-40B4-BE49-F238E27FC236}">
                <a16:creationId xmlns:a16="http://schemas.microsoft.com/office/drawing/2014/main" id="{48EB5FF7-A697-F772-84A6-F42790C6D7C2}"/>
              </a:ext>
            </a:extLst>
          </p:cNvPr>
          <p:cNvPicPr>
            <a:picLocks noGrp="1" noChangeAspect="1"/>
          </p:cNvPicPr>
          <p:nvPr>
            <p:ph type="pic" sz="quarter" idx="17"/>
          </p:nvPr>
        </p:nvPicPr>
        <p:blipFill>
          <a:blip r:embed="rId2">
            <a:extLst>
              <a:ext uri="{28A0092B-C50C-407E-A947-70E740481C1C}">
                <a14:useLocalDpi xmlns:a14="http://schemas.microsoft.com/office/drawing/2010/main" val="0"/>
              </a:ext>
            </a:extLst>
          </a:blip>
          <a:srcRect l="6356" t="3146" r="6356"/>
          <a:stretch/>
        </p:blipFill>
        <p:spPr>
          <a:xfrm>
            <a:off x="7469205" y="0"/>
            <a:ext cx="4360716" cy="6858000"/>
          </a:xfrm>
        </p:spPr>
      </p:pic>
      <p:sp>
        <p:nvSpPr>
          <p:cNvPr id="5" name="Retângulo: Cantos Arredondados 10">
            <a:extLst>
              <a:ext uri="{FF2B5EF4-FFF2-40B4-BE49-F238E27FC236}">
                <a16:creationId xmlns:a16="http://schemas.microsoft.com/office/drawing/2014/main" id="{819FF6FB-8FA0-81E9-2D9B-411FDD933B0C}"/>
              </a:ext>
            </a:extLst>
          </p:cNvPr>
          <p:cNvSpPr/>
          <p:nvPr/>
        </p:nvSpPr>
        <p:spPr>
          <a:xfrm>
            <a:off x="362079" y="1093863"/>
            <a:ext cx="3833906" cy="5511126"/>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endParaRPr dirty="0"/>
          </a:p>
        </p:txBody>
      </p:sp>
      <p:sp>
        <p:nvSpPr>
          <p:cNvPr id="12" name="CaixaDeTexto 16">
            <a:extLst>
              <a:ext uri="{FF2B5EF4-FFF2-40B4-BE49-F238E27FC236}">
                <a16:creationId xmlns:a16="http://schemas.microsoft.com/office/drawing/2014/main" id="{85AD484A-1070-5E18-D79C-37B4C5E2D672}"/>
              </a:ext>
            </a:extLst>
          </p:cNvPr>
          <p:cNvSpPr txBox="1"/>
          <p:nvPr/>
        </p:nvSpPr>
        <p:spPr>
          <a:xfrm>
            <a:off x="420693" y="1093863"/>
            <a:ext cx="3702050" cy="4832092"/>
          </a:xfrm>
          <a:prstGeom prst="rect">
            <a:avLst/>
          </a:prstGeom>
          <a:noFill/>
        </p:spPr>
        <p:txBody>
          <a:bodyPr wrap="square">
            <a:spAutoFit/>
          </a:bodyPr>
          <a:lstStyle/>
          <a:p>
            <a:r>
              <a:rPr sz="1600" dirty="0"/>
              <a:t>                     </a:t>
            </a:r>
            <a:r>
              <a:rPr sz="2000" b="1" dirty="0">
                <a:solidFill>
                  <a:srgbClr val="E280AC"/>
                </a:solidFill>
              </a:rPr>
              <a:t>+ </a:t>
            </a:r>
            <a:r>
              <a:rPr sz="2000" b="1" dirty="0" err="1">
                <a:solidFill>
                  <a:srgbClr val="E280AC"/>
                </a:solidFill>
              </a:rPr>
              <a:t>Förtroende</a:t>
            </a:r>
            <a:endParaRPr sz="2000" b="1" dirty="0">
              <a:solidFill>
                <a:srgbClr val="E280AC"/>
              </a:solidFill>
            </a:endParaRPr>
          </a:p>
          <a:p>
            <a:pPr marL="285750" indent="-285750">
              <a:buFontTx/>
              <a:buChar char="-"/>
              <a:defRPr sz="1600">
                <a:solidFill>
                  <a:schemeClr val="bg2">
                    <a:lumMod val="10000"/>
                  </a:schemeClr>
                </a:solidFill>
              </a:defRPr>
            </a:pPr>
            <a:r>
              <a:rPr lang="sv-SE" sz="1600" b="1" dirty="0"/>
              <a:t>Stärk dig själv:</a:t>
            </a:r>
            <a:r>
              <a:rPr lang="sv-SE" sz="1600" dirty="0"/>
              <a:t> Att framgångsrikt förvärva ny kunskap eller nya färdigheter ger konkreta bevis på dina förmågor, vilket direkt motverkar osäkerhet.</a:t>
            </a:r>
          </a:p>
          <a:p>
            <a:pPr>
              <a:defRPr sz="1600">
                <a:solidFill>
                  <a:schemeClr val="bg2">
                    <a:lumMod val="10000"/>
                  </a:schemeClr>
                </a:solidFill>
              </a:defRPr>
            </a:pPr>
            <a:endParaRPr sz="1600" dirty="0">
              <a:solidFill>
                <a:schemeClr val="bg2">
                  <a:lumMod val="10000"/>
                </a:schemeClr>
              </a:solidFill>
            </a:endParaRPr>
          </a:p>
          <a:p>
            <a:pPr marL="285750" indent="-285750">
              <a:buFontTx/>
              <a:buChar char="-"/>
              <a:defRPr sz="1600">
                <a:solidFill>
                  <a:schemeClr val="bg2">
                    <a:lumMod val="10000"/>
                  </a:schemeClr>
                </a:solidFill>
              </a:defRPr>
            </a:pPr>
            <a:r>
              <a:rPr lang="sv-SE" sz="1600" b="1" dirty="0"/>
              <a:t>Förbättrad effektivitet:</a:t>
            </a:r>
            <a:r>
              <a:rPr lang="sv-SE" sz="1600" dirty="0"/>
              <a:t> Lärandeprocessen – att övervinna utmaningar, lösa problem och uppnå mål – stärker förtroendet för din egen förmåga att genomföra planer och kontrollera händelser</a:t>
            </a:r>
            <a:r>
              <a:rPr dirty="0"/>
              <a:t>.</a:t>
            </a:r>
          </a:p>
          <a:p>
            <a:endParaRPr sz="1600" dirty="0">
              <a:solidFill>
                <a:schemeClr val="bg2">
                  <a:lumMod val="10000"/>
                </a:schemeClr>
              </a:solidFill>
            </a:endParaRPr>
          </a:p>
          <a:p>
            <a:pPr marL="285750" indent="-285750">
              <a:buFontTx/>
              <a:buChar char="-"/>
              <a:defRPr sz="1600">
                <a:solidFill>
                  <a:schemeClr val="bg2">
                    <a:lumMod val="10000"/>
                  </a:schemeClr>
                </a:solidFill>
              </a:defRPr>
            </a:pPr>
            <a:r>
              <a:rPr lang="sv-SE" sz="1600" b="1" dirty="0"/>
              <a:t>Ökad möjlighet att engagera sig mer självsäkert i diskussioner:</a:t>
            </a:r>
            <a:r>
              <a:rPr lang="sv-SE" sz="1600" dirty="0"/>
              <a:t> Du har mer att bidra med inom en mängd olika ämnen och kan tala om dem med större säkerhet</a:t>
            </a:r>
            <a:r>
              <a:rPr dirty="0"/>
              <a:t>.</a:t>
            </a:r>
            <a:endParaRPr sz="1600" dirty="0">
              <a:solidFill>
                <a:schemeClr val="bg2">
                  <a:lumMod val="10000"/>
                </a:schemeClr>
              </a:solidFill>
            </a:endParaRPr>
          </a:p>
        </p:txBody>
      </p:sp>
      <p:sp>
        <p:nvSpPr>
          <p:cNvPr id="13" name="Retângulo: Cantos Arredondados 10">
            <a:extLst>
              <a:ext uri="{FF2B5EF4-FFF2-40B4-BE49-F238E27FC236}">
                <a16:creationId xmlns:a16="http://schemas.microsoft.com/office/drawing/2014/main" id="{F444E176-67B8-6309-48B9-BE00D3A19648}"/>
              </a:ext>
            </a:extLst>
          </p:cNvPr>
          <p:cNvSpPr/>
          <p:nvPr/>
        </p:nvSpPr>
        <p:spPr>
          <a:xfrm>
            <a:off x="4367209" y="1093863"/>
            <a:ext cx="3731357" cy="5570756"/>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CaixaDeTexto 16">
            <a:extLst>
              <a:ext uri="{FF2B5EF4-FFF2-40B4-BE49-F238E27FC236}">
                <a16:creationId xmlns:a16="http://schemas.microsoft.com/office/drawing/2014/main" id="{B5FEC684-96C5-A3EB-201B-715A28BED408}"/>
              </a:ext>
            </a:extLst>
          </p:cNvPr>
          <p:cNvSpPr txBox="1"/>
          <p:nvPr/>
        </p:nvSpPr>
        <p:spPr>
          <a:xfrm>
            <a:off x="4396516" y="1093863"/>
            <a:ext cx="3936686" cy="5570756"/>
          </a:xfrm>
          <a:prstGeom prst="rect">
            <a:avLst/>
          </a:prstGeom>
          <a:noFill/>
        </p:spPr>
        <p:txBody>
          <a:bodyPr wrap="square">
            <a:spAutoFit/>
          </a:bodyPr>
          <a:lstStyle/>
          <a:p>
            <a:r>
              <a:rPr sz="1600" dirty="0"/>
              <a:t>                     </a:t>
            </a:r>
            <a:r>
              <a:rPr sz="2000" b="1" dirty="0">
                <a:solidFill>
                  <a:srgbClr val="E280AC"/>
                </a:solidFill>
              </a:rPr>
              <a:t>+ </a:t>
            </a:r>
            <a:r>
              <a:rPr sz="2000" b="1" dirty="0" err="1">
                <a:solidFill>
                  <a:srgbClr val="E280AC"/>
                </a:solidFill>
              </a:rPr>
              <a:t>Självständighet</a:t>
            </a:r>
            <a:endParaRPr sz="2000" b="1" dirty="0">
              <a:solidFill>
                <a:srgbClr val="E280AC"/>
              </a:solidFill>
            </a:endParaRPr>
          </a:p>
          <a:p>
            <a:pPr marL="285750" indent="-285750">
              <a:buFontTx/>
              <a:buChar char="-"/>
              <a:defRPr sz="1600">
                <a:solidFill>
                  <a:schemeClr val="bg2">
                    <a:lumMod val="10000"/>
                  </a:schemeClr>
                </a:solidFill>
              </a:defRPr>
            </a:pPr>
            <a:r>
              <a:rPr lang="sv-SE" sz="1600" b="1" dirty="0"/>
              <a:t>Praktiskt oberoende:</a:t>
            </a:r>
            <a:r>
              <a:rPr lang="sv-SE" sz="1600" dirty="0"/>
              <a:t> Att lära sig nya praktiska färdigheter minskar behovet av att förlita sig på andra, vilket leder till större problemlösningsförmåga och personlig handlingskraft.</a:t>
            </a:r>
            <a:endParaRPr dirty="0"/>
          </a:p>
          <a:p>
            <a:pPr marL="285750" indent="-285750">
              <a:buFontTx/>
              <a:buChar char="-"/>
            </a:pPr>
            <a:endParaRPr sz="1600" dirty="0">
              <a:solidFill>
                <a:schemeClr val="bg2">
                  <a:lumMod val="10000"/>
                </a:schemeClr>
              </a:solidFill>
            </a:endParaRPr>
          </a:p>
          <a:p>
            <a:pPr marL="285750" indent="-285750">
              <a:buFontTx/>
              <a:buChar char="-"/>
              <a:defRPr sz="1600">
                <a:solidFill>
                  <a:schemeClr val="bg2">
                    <a:lumMod val="10000"/>
                  </a:schemeClr>
                </a:solidFill>
              </a:defRPr>
            </a:pPr>
            <a:r>
              <a:rPr lang="sv-SE" sz="1600" b="1" dirty="0"/>
              <a:t>Ekonomiskt oberoende:</a:t>
            </a:r>
            <a:r>
              <a:rPr lang="sv-SE" sz="1600" dirty="0"/>
              <a:t> Förvärv av ny yrkeskunskap öppnar dörrar till karriärutveckling och nya inkomstkällor.</a:t>
            </a:r>
          </a:p>
          <a:p>
            <a:pPr>
              <a:defRPr sz="1600">
                <a:solidFill>
                  <a:schemeClr val="bg2">
                    <a:lumMod val="10000"/>
                  </a:schemeClr>
                </a:solidFill>
              </a:defRPr>
            </a:pPr>
            <a:endParaRPr sz="1600" dirty="0">
              <a:solidFill>
                <a:schemeClr val="bg2">
                  <a:lumMod val="10000"/>
                </a:schemeClr>
              </a:solidFill>
            </a:endParaRPr>
          </a:p>
          <a:p>
            <a:pPr marL="285750" indent="-285750">
              <a:buFontTx/>
              <a:buChar char="-"/>
              <a:defRPr sz="1600">
                <a:solidFill>
                  <a:schemeClr val="bg2">
                    <a:lumMod val="10000"/>
                  </a:schemeClr>
                </a:solidFill>
              </a:defRPr>
            </a:pPr>
            <a:r>
              <a:rPr lang="sv-SE" sz="1600" b="1" dirty="0"/>
              <a:t>Informerat beslutsfattande:</a:t>
            </a:r>
            <a:r>
              <a:rPr lang="sv-SE" sz="1600" dirty="0"/>
              <a:t> Du kan forska, analysera och fatta välgrundade beslut självständigt med större lätthet.</a:t>
            </a:r>
            <a:endParaRPr dirty="0"/>
          </a:p>
          <a:p>
            <a:endParaRPr sz="1600" dirty="0">
              <a:solidFill>
                <a:schemeClr val="bg2">
                  <a:lumMod val="10000"/>
                </a:schemeClr>
              </a:solidFill>
            </a:endParaRPr>
          </a:p>
          <a:p>
            <a:pPr marL="285750" indent="-285750">
              <a:buFontTx/>
              <a:buChar char="-"/>
              <a:defRPr sz="1600">
                <a:solidFill>
                  <a:schemeClr val="bg2">
                    <a:lumMod val="10000"/>
                  </a:schemeClr>
                </a:solidFill>
              </a:defRPr>
            </a:pPr>
            <a:r>
              <a:rPr lang="sv-SE" sz="1600" b="1" dirty="0"/>
              <a:t>Anpassningsförmåga:</a:t>
            </a:r>
            <a:r>
              <a:rPr lang="sv-SE" sz="1600" dirty="0"/>
              <a:t> Själva inlärningsprocessen utvecklar den mentala flexibilitet som krävs för att anpassa sig till förändringar, oavsett om det gäller ny teknik, en ständigt föränderlig arbetsmarknad eller personliga omständigheter</a:t>
            </a:r>
            <a:r>
              <a:rPr dirty="0"/>
              <a:t>.</a:t>
            </a:r>
            <a:endParaRPr sz="1600" dirty="0">
              <a:solidFill>
                <a:schemeClr val="bg2">
                  <a:lumMod val="10000"/>
                </a:schemeClr>
              </a:solidFill>
            </a:endParaRPr>
          </a:p>
        </p:txBody>
      </p:sp>
    </p:spTree>
    <p:extLst>
      <p:ext uri="{BB962C8B-B14F-4D97-AF65-F5344CB8AC3E}">
        <p14:creationId xmlns:p14="http://schemas.microsoft.com/office/powerpoint/2010/main" val="41950688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8C115-5152-B5E2-AEDE-967EA2F65C12}"/>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15105B91-F83C-AD43-1BCE-5889FA6BD6F2}"/>
              </a:ext>
            </a:extLst>
          </p:cNvPr>
          <p:cNvSpPr>
            <a:spLocks noGrp="1"/>
          </p:cNvSpPr>
          <p:nvPr>
            <p:ph type="body" sz="quarter" idx="10"/>
          </p:nvPr>
        </p:nvSpPr>
        <p:spPr/>
        <p:txBody>
          <a:bodyPr/>
          <a:lstStyle/>
          <a:p>
            <a:r>
              <a:rPr lang="sv-SE" dirty="0"/>
              <a:t>Krossa myter om lärande i medelåldern</a:t>
            </a:r>
            <a:endParaRPr dirty="0"/>
          </a:p>
        </p:txBody>
      </p:sp>
      <p:grpSp>
        <p:nvGrpSpPr>
          <p:cNvPr id="4" name="Agrupar 3">
            <a:extLst>
              <a:ext uri="{FF2B5EF4-FFF2-40B4-BE49-F238E27FC236}">
                <a16:creationId xmlns:a16="http://schemas.microsoft.com/office/drawing/2014/main" id="{0CB58AC4-507C-16D0-2DEB-7D38A592BF6F}"/>
              </a:ext>
            </a:extLst>
          </p:cNvPr>
          <p:cNvGrpSpPr/>
          <p:nvPr/>
        </p:nvGrpSpPr>
        <p:grpSpPr>
          <a:xfrm>
            <a:off x="2114615" y="1629828"/>
            <a:ext cx="7962769" cy="4286859"/>
            <a:chOff x="225314" y="2263725"/>
            <a:chExt cx="4486618" cy="4013498"/>
          </a:xfrm>
        </p:grpSpPr>
        <p:sp>
          <p:nvSpPr>
            <p:cNvPr id="5" name="Retângulo: Cantos Arredondados 4">
              <a:extLst>
                <a:ext uri="{FF2B5EF4-FFF2-40B4-BE49-F238E27FC236}">
                  <a16:creationId xmlns:a16="http://schemas.microsoft.com/office/drawing/2014/main" id="{744D1275-FF6B-A1FB-3051-07086899BD22}"/>
                </a:ext>
              </a:extLst>
            </p:cNvPr>
            <p:cNvSpPr/>
            <p:nvPr userDrawn="1"/>
          </p:nvSpPr>
          <p:spPr>
            <a:xfrm>
              <a:off x="247255" y="4372562"/>
              <a:ext cx="839586" cy="839586"/>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t>3</a:t>
              </a:r>
            </a:p>
          </p:txBody>
        </p:sp>
        <p:sp>
          <p:nvSpPr>
            <p:cNvPr id="7" name="Retângulo: Cantos Arredondados 6">
              <a:extLst>
                <a:ext uri="{FF2B5EF4-FFF2-40B4-BE49-F238E27FC236}">
                  <a16:creationId xmlns:a16="http://schemas.microsoft.com/office/drawing/2014/main" id="{0A2CA107-6138-70CD-E15C-746C8C4FC3D3}"/>
                </a:ext>
              </a:extLst>
            </p:cNvPr>
            <p:cNvSpPr/>
            <p:nvPr userDrawn="1"/>
          </p:nvSpPr>
          <p:spPr>
            <a:xfrm>
              <a:off x="247255" y="3265222"/>
              <a:ext cx="839586" cy="839586"/>
            </a:xfrm>
            <a:prstGeom prst="round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t>2</a:t>
              </a:r>
            </a:p>
          </p:txBody>
        </p:sp>
        <p:sp>
          <p:nvSpPr>
            <p:cNvPr id="9" name="Retângulo: Cantos Arredondados 8">
              <a:extLst>
                <a:ext uri="{FF2B5EF4-FFF2-40B4-BE49-F238E27FC236}">
                  <a16:creationId xmlns:a16="http://schemas.microsoft.com/office/drawing/2014/main" id="{6DEA95BA-8C10-7288-963C-3D22E9A6C379}"/>
                </a:ext>
              </a:extLst>
            </p:cNvPr>
            <p:cNvSpPr/>
            <p:nvPr userDrawn="1"/>
          </p:nvSpPr>
          <p:spPr>
            <a:xfrm>
              <a:off x="225314" y="5437637"/>
              <a:ext cx="839586" cy="839586"/>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t>4</a:t>
              </a:r>
            </a:p>
          </p:txBody>
        </p:sp>
        <p:sp>
          <p:nvSpPr>
            <p:cNvPr id="10" name="Retângulo: Cantos Arredondados 9">
              <a:extLst>
                <a:ext uri="{FF2B5EF4-FFF2-40B4-BE49-F238E27FC236}">
                  <a16:creationId xmlns:a16="http://schemas.microsoft.com/office/drawing/2014/main" id="{55427601-3B66-C755-44B1-0DCEF3FC96B1}"/>
                </a:ext>
              </a:extLst>
            </p:cNvPr>
            <p:cNvSpPr/>
            <p:nvPr userDrawn="1"/>
          </p:nvSpPr>
          <p:spPr>
            <a:xfrm>
              <a:off x="269255" y="2263725"/>
              <a:ext cx="839586" cy="839586"/>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t>1 </a:t>
              </a:r>
            </a:p>
          </p:txBody>
        </p:sp>
        <p:sp>
          <p:nvSpPr>
            <p:cNvPr id="11" name="Retângulo: Cantos Arredondados 10">
              <a:extLst>
                <a:ext uri="{FF2B5EF4-FFF2-40B4-BE49-F238E27FC236}">
                  <a16:creationId xmlns:a16="http://schemas.microsoft.com/office/drawing/2014/main" id="{5FD83581-4751-FF90-3565-29400CC77CD6}"/>
                </a:ext>
              </a:extLst>
            </p:cNvPr>
            <p:cNvSpPr/>
            <p:nvPr userDrawn="1"/>
          </p:nvSpPr>
          <p:spPr>
            <a:xfrm>
              <a:off x="264623" y="2263725"/>
              <a:ext cx="4447309" cy="839586"/>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Retângulo: Cantos Arredondados 11">
              <a:extLst>
                <a:ext uri="{FF2B5EF4-FFF2-40B4-BE49-F238E27FC236}">
                  <a16:creationId xmlns:a16="http://schemas.microsoft.com/office/drawing/2014/main" id="{CA98BE55-686B-37A3-215F-2AFE54C54F47}"/>
                </a:ext>
              </a:extLst>
            </p:cNvPr>
            <p:cNvSpPr/>
            <p:nvPr userDrawn="1"/>
          </p:nvSpPr>
          <p:spPr>
            <a:xfrm>
              <a:off x="247255" y="4363843"/>
              <a:ext cx="4447309" cy="839586"/>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Retângulo: Cantos Arredondados 13">
              <a:extLst>
                <a:ext uri="{FF2B5EF4-FFF2-40B4-BE49-F238E27FC236}">
                  <a16:creationId xmlns:a16="http://schemas.microsoft.com/office/drawing/2014/main" id="{8F2F861A-8D5F-1821-518B-D842AF0D2F70}"/>
                </a:ext>
              </a:extLst>
            </p:cNvPr>
            <p:cNvSpPr/>
            <p:nvPr userDrawn="1"/>
          </p:nvSpPr>
          <p:spPr>
            <a:xfrm>
              <a:off x="247255" y="3265222"/>
              <a:ext cx="4447309" cy="839586"/>
            </a:xfrm>
            <a:prstGeom prst="roundRect">
              <a:avLst/>
            </a:prstGeom>
            <a:noFill/>
            <a:ln w="9525">
              <a:solidFill>
                <a:srgbClr val="E280A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Retângulo: Cantos Arredondados 15">
              <a:extLst>
                <a:ext uri="{FF2B5EF4-FFF2-40B4-BE49-F238E27FC236}">
                  <a16:creationId xmlns:a16="http://schemas.microsoft.com/office/drawing/2014/main" id="{570A5244-C50A-E23C-5F1B-E22669AD5355}"/>
                </a:ext>
              </a:extLst>
            </p:cNvPr>
            <p:cNvSpPr/>
            <p:nvPr userDrawn="1"/>
          </p:nvSpPr>
          <p:spPr>
            <a:xfrm>
              <a:off x="225314" y="5437637"/>
              <a:ext cx="4447309" cy="839586"/>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17" name="CaixaDeTexto 16">
            <a:extLst>
              <a:ext uri="{FF2B5EF4-FFF2-40B4-BE49-F238E27FC236}">
                <a16:creationId xmlns:a16="http://schemas.microsoft.com/office/drawing/2014/main" id="{C2A5DA81-63C4-4A51-BEDA-7D5052CB5907}"/>
              </a:ext>
            </a:extLst>
          </p:cNvPr>
          <p:cNvSpPr txBox="1"/>
          <p:nvPr/>
        </p:nvSpPr>
        <p:spPr>
          <a:xfrm>
            <a:off x="3840367" y="1752125"/>
            <a:ext cx="6057039" cy="584775"/>
          </a:xfrm>
          <a:prstGeom prst="rect">
            <a:avLst/>
          </a:prstGeom>
          <a:noFill/>
        </p:spPr>
        <p:txBody>
          <a:bodyPr wrap="square">
            <a:spAutoFit/>
          </a:bodyPr>
          <a:lstStyle/>
          <a:p>
            <a:pPr>
              <a:defRPr sz="1600">
                <a:solidFill>
                  <a:schemeClr val="bg2">
                    <a:lumMod val="10000"/>
                  </a:schemeClr>
                </a:solidFill>
              </a:defRPr>
            </a:pPr>
            <a:r>
              <a:rPr lang="sv-SE" sz="1600" dirty="0"/>
              <a:t>Kvinnor över 45 år kan inte längre lära sig, och även om de kunde, skulle de inte vilja fortsätta att lära sig.</a:t>
            </a:r>
            <a:endParaRPr sz="1600" dirty="0">
              <a:solidFill>
                <a:schemeClr val="bg2">
                  <a:lumMod val="10000"/>
                </a:schemeClr>
              </a:solidFill>
            </a:endParaRPr>
          </a:p>
        </p:txBody>
      </p:sp>
      <p:sp>
        <p:nvSpPr>
          <p:cNvPr id="18" name="CaixaDeTexto 17">
            <a:extLst>
              <a:ext uri="{FF2B5EF4-FFF2-40B4-BE49-F238E27FC236}">
                <a16:creationId xmlns:a16="http://schemas.microsoft.com/office/drawing/2014/main" id="{2FDD0081-103E-3E7E-18CE-CC577BC1709F}"/>
              </a:ext>
            </a:extLst>
          </p:cNvPr>
          <p:cNvSpPr txBox="1"/>
          <p:nvPr/>
        </p:nvSpPr>
        <p:spPr>
          <a:xfrm>
            <a:off x="3840367" y="2844225"/>
            <a:ext cx="5923689" cy="584775"/>
          </a:xfrm>
          <a:prstGeom prst="rect">
            <a:avLst/>
          </a:prstGeom>
          <a:noFill/>
        </p:spPr>
        <p:txBody>
          <a:bodyPr wrap="square">
            <a:spAutoFit/>
          </a:bodyPr>
          <a:lstStyle/>
          <a:p>
            <a:pPr>
              <a:defRPr sz="1600">
                <a:solidFill>
                  <a:schemeClr val="bg2">
                    <a:lumMod val="10000"/>
                  </a:schemeClr>
                </a:solidFill>
              </a:defRPr>
            </a:pPr>
            <a:r>
              <a:rPr lang="sv-SE" dirty="0"/>
              <a:t>Människor över 45 kan inte dra stor nytta av utbildning. De lärde sig viktiga saker när de var unga.</a:t>
            </a:r>
            <a:endParaRPr sz="1600" dirty="0">
              <a:solidFill>
                <a:schemeClr val="bg2">
                  <a:lumMod val="10000"/>
                </a:schemeClr>
              </a:solidFill>
            </a:endParaRPr>
          </a:p>
        </p:txBody>
      </p:sp>
      <p:sp>
        <p:nvSpPr>
          <p:cNvPr id="19" name="CaixaDeTexto 18">
            <a:extLst>
              <a:ext uri="{FF2B5EF4-FFF2-40B4-BE49-F238E27FC236}">
                <a16:creationId xmlns:a16="http://schemas.microsoft.com/office/drawing/2014/main" id="{B1B99AE3-ABE3-12EA-7962-336FE994E299}"/>
              </a:ext>
            </a:extLst>
          </p:cNvPr>
          <p:cNvSpPr txBox="1"/>
          <p:nvPr/>
        </p:nvSpPr>
        <p:spPr>
          <a:xfrm>
            <a:off x="3840367" y="4061549"/>
            <a:ext cx="5551283" cy="338554"/>
          </a:xfrm>
          <a:prstGeom prst="rect">
            <a:avLst/>
          </a:prstGeom>
          <a:noFill/>
        </p:spPr>
        <p:txBody>
          <a:bodyPr wrap="square">
            <a:spAutoFit/>
          </a:bodyPr>
          <a:lstStyle/>
          <a:p>
            <a:pPr>
              <a:defRPr sz="1600">
                <a:solidFill>
                  <a:schemeClr val="bg2">
                    <a:lumMod val="10000"/>
                  </a:schemeClr>
                </a:solidFill>
              </a:defRPr>
            </a:pPr>
            <a:r>
              <a:rPr dirty="0" err="1"/>
              <a:t>Kvinnor</a:t>
            </a:r>
            <a:r>
              <a:rPr dirty="0"/>
              <a:t> </a:t>
            </a:r>
            <a:r>
              <a:rPr dirty="0" err="1"/>
              <a:t>över</a:t>
            </a:r>
            <a:r>
              <a:rPr dirty="0"/>
              <a:t> 45 </a:t>
            </a:r>
            <a:r>
              <a:rPr dirty="0" err="1"/>
              <a:t>år</a:t>
            </a:r>
            <a:r>
              <a:rPr dirty="0"/>
              <a:t> </a:t>
            </a:r>
            <a:r>
              <a:rPr dirty="0" err="1"/>
              <a:t>har</a:t>
            </a:r>
            <a:r>
              <a:rPr dirty="0"/>
              <a:t> </a:t>
            </a:r>
            <a:r>
              <a:rPr dirty="0" err="1"/>
              <a:t>inte</a:t>
            </a:r>
            <a:r>
              <a:rPr dirty="0"/>
              <a:t> </a:t>
            </a:r>
            <a:r>
              <a:rPr dirty="0" err="1"/>
              <a:t>tid</a:t>
            </a:r>
            <a:r>
              <a:rPr dirty="0"/>
              <a:t> </a:t>
            </a:r>
            <a:r>
              <a:rPr dirty="0" err="1"/>
              <a:t>att</a:t>
            </a:r>
            <a:r>
              <a:rPr dirty="0"/>
              <a:t> </a:t>
            </a:r>
            <a:r>
              <a:rPr dirty="0" err="1"/>
              <a:t>lära</a:t>
            </a:r>
            <a:r>
              <a:rPr dirty="0"/>
              <a:t> sig</a:t>
            </a:r>
            <a:r>
              <a:rPr lang="en-US" dirty="0"/>
              <a:t>.</a:t>
            </a:r>
            <a:endParaRPr sz="1600" dirty="0">
              <a:solidFill>
                <a:schemeClr val="bg2">
                  <a:lumMod val="10000"/>
                </a:schemeClr>
              </a:solidFill>
            </a:endParaRPr>
          </a:p>
        </p:txBody>
      </p:sp>
      <p:sp>
        <p:nvSpPr>
          <p:cNvPr id="20" name="CaixaDeTexto 19">
            <a:extLst>
              <a:ext uri="{FF2B5EF4-FFF2-40B4-BE49-F238E27FC236}">
                <a16:creationId xmlns:a16="http://schemas.microsoft.com/office/drawing/2014/main" id="{EABD1822-0C0F-A328-CBF1-FAB69491D6D9}"/>
              </a:ext>
            </a:extLst>
          </p:cNvPr>
          <p:cNvSpPr txBox="1"/>
          <p:nvPr/>
        </p:nvSpPr>
        <p:spPr>
          <a:xfrm>
            <a:off x="2027615" y="1010081"/>
            <a:ext cx="8206534" cy="400110"/>
          </a:xfrm>
          <a:prstGeom prst="rect">
            <a:avLst/>
          </a:prstGeom>
          <a:noFill/>
        </p:spPr>
        <p:txBody>
          <a:bodyPr wrap="square">
            <a:spAutoFit/>
          </a:bodyPr>
          <a:lstStyle/>
          <a:p>
            <a:pPr>
              <a:defRPr sz="2000" b="1">
                <a:solidFill>
                  <a:schemeClr val="bg2">
                    <a:lumMod val="10000"/>
                  </a:schemeClr>
                </a:solidFill>
              </a:defRPr>
            </a:pPr>
            <a:r>
              <a:rPr dirty="0"/>
              <a:t>Om du </a:t>
            </a:r>
            <a:r>
              <a:rPr dirty="0" err="1"/>
              <a:t>tänker</a:t>
            </a:r>
            <a:r>
              <a:rPr dirty="0"/>
              <a:t> </a:t>
            </a:r>
            <a:r>
              <a:rPr dirty="0" err="1"/>
              <a:t>på</a:t>
            </a:r>
            <a:r>
              <a:rPr dirty="0"/>
              <a:t> </a:t>
            </a:r>
            <a:r>
              <a:rPr dirty="0" err="1"/>
              <a:t>följande</a:t>
            </a:r>
            <a:r>
              <a:rPr dirty="0"/>
              <a:t> </a:t>
            </a:r>
            <a:r>
              <a:rPr dirty="0" err="1"/>
              <a:t>uttalanden</a:t>
            </a:r>
            <a:r>
              <a:rPr dirty="0"/>
              <a:t>, </a:t>
            </a:r>
            <a:r>
              <a:rPr dirty="0" err="1"/>
              <a:t>håller</a:t>
            </a:r>
            <a:r>
              <a:rPr dirty="0"/>
              <a:t> du med </a:t>
            </a:r>
            <a:r>
              <a:rPr lang="en-US" dirty="0"/>
              <a:t>om </a:t>
            </a:r>
            <a:r>
              <a:rPr dirty="0"/>
              <a:t>dem?</a:t>
            </a:r>
            <a:endParaRPr sz="2000" b="1" dirty="0">
              <a:solidFill>
                <a:schemeClr val="bg2">
                  <a:lumMod val="10000"/>
                </a:schemeClr>
              </a:solidFill>
            </a:endParaRPr>
          </a:p>
        </p:txBody>
      </p:sp>
      <p:sp>
        <p:nvSpPr>
          <p:cNvPr id="22" name="CaixaDeTexto 21">
            <a:extLst>
              <a:ext uri="{FF2B5EF4-FFF2-40B4-BE49-F238E27FC236}">
                <a16:creationId xmlns:a16="http://schemas.microsoft.com/office/drawing/2014/main" id="{29569CCA-EF0B-6863-6D0B-AEFFA8B896E2}"/>
              </a:ext>
            </a:extLst>
          </p:cNvPr>
          <p:cNvSpPr txBox="1"/>
          <p:nvPr/>
        </p:nvSpPr>
        <p:spPr>
          <a:xfrm>
            <a:off x="3840367" y="5228172"/>
            <a:ext cx="5284583" cy="338554"/>
          </a:xfrm>
          <a:prstGeom prst="rect">
            <a:avLst/>
          </a:prstGeom>
          <a:noFill/>
        </p:spPr>
        <p:txBody>
          <a:bodyPr wrap="square">
            <a:spAutoFit/>
          </a:bodyPr>
          <a:lstStyle/>
          <a:p>
            <a:pPr>
              <a:defRPr sz="1600">
                <a:solidFill>
                  <a:schemeClr val="bg2">
                    <a:lumMod val="10000"/>
                  </a:schemeClr>
                </a:solidFill>
              </a:defRPr>
            </a:pPr>
            <a:r>
              <a:rPr dirty="0"/>
              <a:t>Det </a:t>
            </a:r>
            <a:r>
              <a:rPr dirty="0" err="1"/>
              <a:t>är</a:t>
            </a:r>
            <a:r>
              <a:rPr dirty="0"/>
              <a:t> för sent för </a:t>
            </a:r>
            <a:r>
              <a:rPr dirty="0" err="1"/>
              <a:t>kvinnor</a:t>
            </a:r>
            <a:r>
              <a:rPr dirty="0"/>
              <a:t> </a:t>
            </a:r>
            <a:r>
              <a:rPr dirty="0" err="1"/>
              <a:t>över</a:t>
            </a:r>
            <a:r>
              <a:rPr dirty="0"/>
              <a:t> 45 </a:t>
            </a:r>
            <a:r>
              <a:rPr dirty="0" err="1"/>
              <a:t>att</a:t>
            </a:r>
            <a:r>
              <a:rPr dirty="0"/>
              <a:t> </a:t>
            </a:r>
            <a:r>
              <a:rPr dirty="0" err="1"/>
              <a:t>förändras</a:t>
            </a:r>
            <a:r>
              <a:rPr lang="en-US" dirty="0"/>
              <a:t>.</a:t>
            </a:r>
            <a:endParaRPr sz="1600" dirty="0">
              <a:solidFill>
                <a:schemeClr val="bg2">
                  <a:lumMod val="10000"/>
                </a:schemeClr>
              </a:solidFill>
            </a:endParaRPr>
          </a:p>
        </p:txBody>
      </p:sp>
    </p:spTree>
    <p:extLst>
      <p:ext uri="{BB962C8B-B14F-4D97-AF65-F5344CB8AC3E}">
        <p14:creationId xmlns:p14="http://schemas.microsoft.com/office/powerpoint/2010/main" val="27364182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BC6EC-F587-9C0D-D395-6E4E5E2CD36A}"/>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8C80D992-69D0-A858-00BA-514B3B8DD7A1}"/>
              </a:ext>
            </a:extLst>
          </p:cNvPr>
          <p:cNvSpPr>
            <a:spLocks noGrp="1"/>
          </p:cNvSpPr>
          <p:nvPr>
            <p:ph type="body" sz="quarter" idx="10"/>
          </p:nvPr>
        </p:nvSpPr>
        <p:spPr>
          <a:xfrm>
            <a:off x="404067" y="266634"/>
            <a:ext cx="9829323" cy="483986"/>
          </a:xfrm>
        </p:spPr>
        <p:txBody>
          <a:bodyPr/>
          <a:lstStyle/>
          <a:p>
            <a:r>
              <a:rPr lang="sv-SE" dirty="0"/>
              <a:t>Krossa myter om lärande i medelåldern</a:t>
            </a:r>
          </a:p>
        </p:txBody>
      </p:sp>
      <p:grpSp>
        <p:nvGrpSpPr>
          <p:cNvPr id="4" name="Agrupar 3">
            <a:extLst>
              <a:ext uri="{FF2B5EF4-FFF2-40B4-BE49-F238E27FC236}">
                <a16:creationId xmlns:a16="http://schemas.microsoft.com/office/drawing/2014/main" id="{FF788FB3-CB5D-3983-BB25-ACE35B77AAC5}"/>
              </a:ext>
            </a:extLst>
          </p:cNvPr>
          <p:cNvGrpSpPr/>
          <p:nvPr/>
        </p:nvGrpSpPr>
        <p:grpSpPr>
          <a:xfrm>
            <a:off x="362081" y="1612557"/>
            <a:ext cx="4792203" cy="4286859"/>
            <a:chOff x="225314" y="2263725"/>
            <a:chExt cx="4486618" cy="4013498"/>
          </a:xfrm>
        </p:grpSpPr>
        <p:sp>
          <p:nvSpPr>
            <p:cNvPr id="5" name="Retângulo: Cantos Arredondados 4">
              <a:extLst>
                <a:ext uri="{FF2B5EF4-FFF2-40B4-BE49-F238E27FC236}">
                  <a16:creationId xmlns:a16="http://schemas.microsoft.com/office/drawing/2014/main" id="{05922E60-5586-D508-7A6D-6D7F81A9D6E0}"/>
                </a:ext>
              </a:extLst>
            </p:cNvPr>
            <p:cNvSpPr/>
            <p:nvPr userDrawn="1"/>
          </p:nvSpPr>
          <p:spPr>
            <a:xfrm>
              <a:off x="225315" y="4361944"/>
              <a:ext cx="839586" cy="839586"/>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dirty="0"/>
                <a:t>3 - MYT</a:t>
              </a:r>
            </a:p>
          </p:txBody>
        </p:sp>
        <p:sp>
          <p:nvSpPr>
            <p:cNvPr id="7" name="Retângulo: Cantos Arredondados 6">
              <a:extLst>
                <a:ext uri="{FF2B5EF4-FFF2-40B4-BE49-F238E27FC236}">
                  <a16:creationId xmlns:a16="http://schemas.microsoft.com/office/drawing/2014/main" id="{B73D8D31-8524-D21B-F017-D670D2F6C427}"/>
                </a:ext>
              </a:extLst>
            </p:cNvPr>
            <p:cNvSpPr/>
            <p:nvPr userDrawn="1"/>
          </p:nvSpPr>
          <p:spPr>
            <a:xfrm>
              <a:off x="247255" y="3265222"/>
              <a:ext cx="839586" cy="839586"/>
            </a:xfrm>
            <a:prstGeom prst="round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dirty="0"/>
                <a:t>2 - MYT</a:t>
              </a:r>
            </a:p>
          </p:txBody>
        </p:sp>
        <p:sp>
          <p:nvSpPr>
            <p:cNvPr id="9" name="Retângulo: Cantos Arredondados 8">
              <a:extLst>
                <a:ext uri="{FF2B5EF4-FFF2-40B4-BE49-F238E27FC236}">
                  <a16:creationId xmlns:a16="http://schemas.microsoft.com/office/drawing/2014/main" id="{E4009DCF-BD7C-EC22-B190-FE005E7353FA}"/>
                </a:ext>
              </a:extLst>
            </p:cNvPr>
            <p:cNvSpPr/>
            <p:nvPr userDrawn="1"/>
          </p:nvSpPr>
          <p:spPr>
            <a:xfrm>
              <a:off x="225314" y="5437637"/>
              <a:ext cx="839586" cy="839586"/>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dirty="0"/>
                <a:t>4 - MYT</a:t>
              </a:r>
            </a:p>
          </p:txBody>
        </p:sp>
        <p:sp>
          <p:nvSpPr>
            <p:cNvPr id="10" name="Retângulo: Cantos Arredondados 9">
              <a:extLst>
                <a:ext uri="{FF2B5EF4-FFF2-40B4-BE49-F238E27FC236}">
                  <a16:creationId xmlns:a16="http://schemas.microsoft.com/office/drawing/2014/main" id="{4F20A8B0-A972-E28A-521C-99AA3EFC7A15}"/>
                </a:ext>
              </a:extLst>
            </p:cNvPr>
            <p:cNvSpPr/>
            <p:nvPr userDrawn="1"/>
          </p:nvSpPr>
          <p:spPr>
            <a:xfrm>
              <a:off x="269255" y="2263725"/>
              <a:ext cx="839586" cy="839586"/>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dirty="0"/>
                <a:t>1 - MYT</a:t>
              </a:r>
            </a:p>
          </p:txBody>
        </p:sp>
        <p:sp>
          <p:nvSpPr>
            <p:cNvPr id="11" name="Retângulo: Cantos Arredondados 10">
              <a:extLst>
                <a:ext uri="{FF2B5EF4-FFF2-40B4-BE49-F238E27FC236}">
                  <a16:creationId xmlns:a16="http://schemas.microsoft.com/office/drawing/2014/main" id="{35B36777-508A-7707-E251-CBA83E93A5C5}"/>
                </a:ext>
              </a:extLst>
            </p:cNvPr>
            <p:cNvSpPr/>
            <p:nvPr userDrawn="1"/>
          </p:nvSpPr>
          <p:spPr>
            <a:xfrm>
              <a:off x="264623" y="2263725"/>
              <a:ext cx="4447309" cy="839586"/>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SE" dirty="0"/>
            </a:p>
          </p:txBody>
        </p:sp>
        <p:sp>
          <p:nvSpPr>
            <p:cNvPr id="12" name="Retângulo: Cantos Arredondados 11">
              <a:extLst>
                <a:ext uri="{FF2B5EF4-FFF2-40B4-BE49-F238E27FC236}">
                  <a16:creationId xmlns:a16="http://schemas.microsoft.com/office/drawing/2014/main" id="{1D82883F-1855-F340-3198-7A6B4395582C}"/>
                </a:ext>
              </a:extLst>
            </p:cNvPr>
            <p:cNvSpPr/>
            <p:nvPr userDrawn="1"/>
          </p:nvSpPr>
          <p:spPr>
            <a:xfrm>
              <a:off x="246646" y="4362412"/>
              <a:ext cx="4447309" cy="839586"/>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SE" dirty="0"/>
            </a:p>
          </p:txBody>
        </p:sp>
        <p:sp>
          <p:nvSpPr>
            <p:cNvPr id="14" name="Retângulo: Cantos Arredondados 13">
              <a:extLst>
                <a:ext uri="{FF2B5EF4-FFF2-40B4-BE49-F238E27FC236}">
                  <a16:creationId xmlns:a16="http://schemas.microsoft.com/office/drawing/2014/main" id="{AF8C4D9E-DE07-C6A7-5ACE-69F92714D333}"/>
                </a:ext>
              </a:extLst>
            </p:cNvPr>
            <p:cNvSpPr/>
            <p:nvPr userDrawn="1"/>
          </p:nvSpPr>
          <p:spPr>
            <a:xfrm>
              <a:off x="247255" y="3265222"/>
              <a:ext cx="4447309" cy="839586"/>
            </a:xfrm>
            <a:prstGeom prst="roundRect">
              <a:avLst/>
            </a:prstGeom>
            <a:noFill/>
            <a:ln w="9525">
              <a:solidFill>
                <a:srgbClr val="E280A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SE" dirty="0"/>
            </a:p>
          </p:txBody>
        </p:sp>
        <p:sp>
          <p:nvSpPr>
            <p:cNvPr id="16" name="Retângulo: Cantos Arredondados 15">
              <a:extLst>
                <a:ext uri="{FF2B5EF4-FFF2-40B4-BE49-F238E27FC236}">
                  <a16:creationId xmlns:a16="http://schemas.microsoft.com/office/drawing/2014/main" id="{F5C5AADD-37E6-F647-C1ED-BFAE32DB91CD}"/>
                </a:ext>
              </a:extLst>
            </p:cNvPr>
            <p:cNvSpPr/>
            <p:nvPr userDrawn="1"/>
          </p:nvSpPr>
          <p:spPr>
            <a:xfrm>
              <a:off x="225314" y="5437637"/>
              <a:ext cx="4447309" cy="839586"/>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SE" dirty="0"/>
            </a:p>
          </p:txBody>
        </p:sp>
      </p:grpSp>
      <p:sp>
        <p:nvSpPr>
          <p:cNvPr id="17" name="CaixaDeTexto 16">
            <a:extLst>
              <a:ext uri="{FF2B5EF4-FFF2-40B4-BE49-F238E27FC236}">
                <a16:creationId xmlns:a16="http://schemas.microsoft.com/office/drawing/2014/main" id="{F3053A7B-7D6C-2018-C954-64DB8F5E17C4}"/>
              </a:ext>
            </a:extLst>
          </p:cNvPr>
          <p:cNvSpPr txBox="1"/>
          <p:nvPr/>
        </p:nvSpPr>
        <p:spPr>
          <a:xfrm>
            <a:off x="1305786" y="1674845"/>
            <a:ext cx="3702050" cy="830997"/>
          </a:xfrm>
          <a:prstGeom prst="rect">
            <a:avLst/>
          </a:prstGeom>
          <a:noFill/>
        </p:spPr>
        <p:txBody>
          <a:bodyPr wrap="square">
            <a:spAutoFit/>
          </a:bodyPr>
          <a:lstStyle/>
          <a:p>
            <a:pPr>
              <a:defRPr sz="1600">
                <a:solidFill>
                  <a:schemeClr val="bg2">
                    <a:lumMod val="10000"/>
                  </a:schemeClr>
                </a:solidFill>
              </a:defRPr>
            </a:pPr>
            <a:r>
              <a:rPr lang="sv-SE" sz="1600" dirty="0"/>
              <a:t>Kvinnor över 45 år kan inte längre lära sig, och även om de kunde skulle de inte vilja fortsätta att lära sig.</a:t>
            </a:r>
            <a:endParaRPr lang="sv-SE" sz="1600" dirty="0">
              <a:solidFill>
                <a:schemeClr val="bg2">
                  <a:lumMod val="10000"/>
                </a:schemeClr>
              </a:solidFill>
            </a:endParaRPr>
          </a:p>
        </p:txBody>
      </p:sp>
      <p:sp>
        <p:nvSpPr>
          <p:cNvPr id="18" name="CaixaDeTexto 17">
            <a:extLst>
              <a:ext uri="{FF2B5EF4-FFF2-40B4-BE49-F238E27FC236}">
                <a16:creationId xmlns:a16="http://schemas.microsoft.com/office/drawing/2014/main" id="{136712B7-8BD6-F388-7BCF-D913917B6884}"/>
              </a:ext>
            </a:extLst>
          </p:cNvPr>
          <p:cNvSpPr txBox="1"/>
          <p:nvPr/>
        </p:nvSpPr>
        <p:spPr>
          <a:xfrm>
            <a:off x="1305786" y="2716154"/>
            <a:ext cx="3556932" cy="830997"/>
          </a:xfrm>
          <a:prstGeom prst="rect">
            <a:avLst/>
          </a:prstGeom>
          <a:noFill/>
        </p:spPr>
        <p:txBody>
          <a:bodyPr wrap="square">
            <a:spAutoFit/>
          </a:bodyPr>
          <a:lstStyle/>
          <a:p>
            <a:pPr>
              <a:defRPr sz="1600">
                <a:solidFill>
                  <a:schemeClr val="bg2">
                    <a:lumMod val="10000"/>
                  </a:schemeClr>
                </a:solidFill>
              </a:defRPr>
            </a:pPr>
            <a:r>
              <a:rPr lang="sv-SE" dirty="0"/>
              <a:t>Människor över 45 kan inte dra stor nytta av utbildning. De lärde sig viktiga saker när de var unga.</a:t>
            </a:r>
            <a:endParaRPr lang="sv-SE" sz="1600" dirty="0">
              <a:solidFill>
                <a:schemeClr val="bg2">
                  <a:lumMod val="10000"/>
                </a:schemeClr>
              </a:solidFill>
            </a:endParaRPr>
          </a:p>
        </p:txBody>
      </p:sp>
      <p:sp>
        <p:nvSpPr>
          <p:cNvPr id="19" name="CaixaDeTexto 18">
            <a:extLst>
              <a:ext uri="{FF2B5EF4-FFF2-40B4-BE49-F238E27FC236}">
                <a16:creationId xmlns:a16="http://schemas.microsoft.com/office/drawing/2014/main" id="{4953AB6C-A926-D8B6-379B-AEBC65605B3C}"/>
              </a:ext>
            </a:extLst>
          </p:cNvPr>
          <p:cNvSpPr txBox="1"/>
          <p:nvPr/>
        </p:nvSpPr>
        <p:spPr>
          <a:xfrm>
            <a:off x="1305786" y="3909788"/>
            <a:ext cx="3556932" cy="584775"/>
          </a:xfrm>
          <a:prstGeom prst="rect">
            <a:avLst/>
          </a:prstGeom>
          <a:noFill/>
        </p:spPr>
        <p:txBody>
          <a:bodyPr wrap="square">
            <a:spAutoFit/>
          </a:bodyPr>
          <a:lstStyle/>
          <a:p>
            <a:pPr>
              <a:defRPr sz="1600">
                <a:solidFill>
                  <a:schemeClr val="bg2">
                    <a:lumMod val="10000"/>
                  </a:schemeClr>
                </a:solidFill>
              </a:defRPr>
            </a:pPr>
            <a:r>
              <a:rPr lang="sv-SE" dirty="0"/>
              <a:t>Kvinnor över 45 år har inte tid att lära sig.</a:t>
            </a:r>
            <a:endParaRPr lang="sv-SE" sz="1600" dirty="0">
              <a:solidFill>
                <a:schemeClr val="bg2">
                  <a:lumMod val="10000"/>
                </a:schemeClr>
              </a:solidFill>
            </a:endParaRPr>
          </a:p>
        </p:txBody>
      </p:sp>
      <p:sp>
        <p:nvSpPr>
          <p:cNvPr id="22" name="CaixaDeTexto 21">
            <a:extLst>
              <a:ext uri="{FF2B5EF4-FFF2-40B4-BE49-F238E27FC236}">
                <a16:creationId xmlns:a16="http://schemas.microsoft.com/office/drawing/2014/main" id="{D38DE374-1459-5047-E737-DB2A3FA1C4C4}"/>
              </a:ext>
            </a:extLst>
          </p:cNvPr>
          <p:cNvSpPr txBox="1"/>
          <p:nvPr/>
        </p:nvSpPr>
        <p:spPr>
          <a:xfrm>
            <a:off x="1305786" y="5076166"/>
            <a:ext cx="3556932" cy="584775"/>
          </a:xfrm>
          <a:prstGeom prst="rect">
            <a:avLst/>
          </a:prstGeom>
          <a:noFill/>
        </p:spPr>
        <p:txBody>
          <a:bodyPr wrap="square">
            <a:spAutoFit/>
          </a:bodyPr>
          <a:lstStyle/>
          <a:p>
            <a:pPr>
              <a:defRPr sz="1600">
                <a:solidFill>
                  <a:schemeClr val="bg2">
                    <a:lumMod val="10000"/>
                  </a:schemeClr>
                </a:solidFill>
              </a:defRPr>
            </a:pPr>
            <a:r>
              <a:rPr lang="sv-SE" dirty="0"/>
              <a:t>Det är för sent för kvinnor över 45 att förändras.</a:t>
            </a:r>
            <a:endParaRPr lang="sv-SE" sz="1600" dirty="0">
              <a:solidFill>
                <a:schemeClr val="bg2">
                  <a:lumMod val="10000"/>
                </a:schemeClr>
              </a:solidFill>
            </a:endParaRPr>
          </a:p>
        </p:txBody>
      </p:sp>
      <p:sp>
        <p:nvSpPr>
          <p:cNvPr id="3" name="Retângulo: Cantos Arredondados 9">
            <a:extLst>
              <a:ext uri="{FF2B5EF4-FFF2-40B4-BE49-F238E27FC236}">
                <a16:creationId xmlns:a16="http://schemas.microsoft.com/office/drawing/2014/main" id="{01FCF18B-71B5-A12C-3478-742442920D90}"/>
              </a:ext>
            </a:extLst>
          </p:cNvPr>
          <p:cNvSpPr/>
          <p:nvPr/>
        </p:nvSpPr>
        <p:spPr>
          <a:xfrm>
            <a:off x="5359076" y="1611492"/>
            <a:ext cx="896770" cy="918505"/>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dirty="0"/>
              <a:t>1 – FAKTA</a:t>
            </a:r>
          </a:p>
        </p:txBody>
      </p:sp>
      <p:sp>
        <p:nvSpPr>
          <p:cNvPr id="23" name="Retângulo: Cantos Arredondados 10">
            <a:extLst>
              <a:ext uri="{FF2B5EF4-FFF2-40B4-BE49-F238E27FC236}">
                <a16:creationId xmlns:a16="http://schemas.microsoft.com/office/drawing/2014/main" id="{BD94B87A-73EB-8F91-CBFE-2F3C646F271C}"/>
              </a:ext>
            </a:extLst>
          </p:cNvPr>
          <p:cNvSpPr/>
          <p:nvPr/>
        </p:nvSpPr>
        <p:spPr>
          <a:xfrm>
            <a:off x="5359075" y="1611493"/>
            <a:ext cx="6746383"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Retângulo: Cantos Arredondados 13">
            <a:extLst>
              <a:ext uri="{FF2B5EF4-FFF2-40B4-BE49-F238E27FC236}">
                <a16:creationId xmlns:a16="http://schemas.microsoft.com/office/drawing/2014/main" id="{8B8348EC-6B0A-756A-AB14-07736EAA1811}"/>
              </a:ext>
            </a:extLst>
          </p:cNvPr>
          <p:cNvSpPr/>
          <p:nvPr/>
        </p:nvSpPr>
        <p:spPr>
          <a:xfrm>
            <a:off x="5371553" y="2716154"/>
            <a:ext cx="6746383" cy="978546"/>
          </a:xfrm>
          <a:prstGeom prst="roundRect">
            <a:avLst/>
          </a:prstGeom>
          <a:noFill/>
          <a:ln w="9525">
            <a:solidFill>
              <a:srgbClr val="E280A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Retângulo: Cantos Arredondados 6">
            <a:extLst>
              <a:ext uri="{FF2B5EF4-FFF2-40B4-BE49-F238E27FC236}">
                <a16:creationId xmlns:a16="http://schemas.microsoft.com/office/drawing/2014/main" id="{27A20071-24D3-7512-01A6-B004281E7E90}"/>
              </a:ext>
            </a:extLst>
          </p:cNvPr>
          <p:cNvSpPr/>
          <p:nvPr/>
        </p:nvSpPr>
        <p:spPr>
          <a:xfrm>
            <a:off x="5370360" y="2716154"/>
            <a:ext cx="896771" cy="978546"/>
          </a:xfrm>
          <a:prstGeom prst="round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dirty="0"/>
              <a:t>2 – FAKTA</a:t>
            </a:r>
          </a:p>
        </p:txBody>
      </p:sp>
      <p:sp>
        <p:nvSpPr>
          <p:cNvPr id="27" name="Retângulo: Cantos Arredondados 11">
            <a:extLst>
              <a:ext uri="{FF2B5EF4-FFF2-40B4-BE49-F238E27FC236}">
                <a16:creationId xmlns:a16="http://schemas.microsoft.com/office/drawing/2014/main" id="{4438A676-1F4F-ADCF-3977-6F1D60ED3B57}"/>
              </a:ext>
            </a:extLst>
          </p:cNvPr>
          <p:cNvSpPr/>
          <p:nvPr/>
        </p:nvSpPr>
        <p:spPr>
          <a:xfrm>
            <a:off x="5409852" y="3876671"/>
            <a:ext cx="6708084" cy="978546"/>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Retângulo: Cantos Arredondados 4">
            <a:extLst>
              <a:ext uri="{FF2B5EF4-FFF2-40B4-BE49-F238E27FC236}">
                <a16:creationId xmlns:a16="http://schemas.microsoft.com/office/drawing/2014/main" id="{838D304E-0801-A3C1-243D-464ED98D10B9}"/>
              </a:ext>
            </a:extLst>
          </p:cNvPr>
          <p:cNvSpPr/>
          <p:nvPr/>
        </p:nvSpPr>
        <p:spPr>
          <a:xfrm>
            <a:off x="5399828" y="3876671"/>
            <a:ext cx="896770" cy="978546"/>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dirty="0"/>
              <a:t>3 – FAKTA</a:t>
            </a:r>
          </a:p>
        </p:txBody>
      </p:sp>
      <p:sp>
        <p:nvSpPr>
          <p:cNvPr id="29" name="Retângulo: Cantos Arredondados 15">
            <a:extLst>
              <a:ext uri="{FF2B5EF4-FFF2-40B4-BE49-F238E27FC236}">
                <a16:creationId xmlns:a16="http://schemas.microsoft.com/office/drawing/2014/main" id="{E023CBF4-4B9D-6843-756F-079DDA025D36}"/>
              </a:ext>
            </a:extLst>
          </p:cNvPr>
          <p:cNvSpPr/>
          <p:nvPr/>
        </p:nvSpPr>
        <p:spPr>
          <a:xfrm>
            <a:off x="5409852" y="5002645"/>
            <a:ext cx="6708084" cy="978546"/>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Retângulo: Cantos Arredondados 8">
            <a:extLst>
              <a:ext uri="{FF2B5EF4-FFF2-40B4-BE49-F238E27FC236}">
                <a16:creationId xmlns:a16="http://schemas.microsoft.com/office/drawing/2014/main" id="{885B8676-5589-161C-5591-407E7356F920}"/>
              </a:ext>
            </a:extLst>
          </p:cNvPr>
          <p:cNvSpPr/>
          <p:nvPr/>
        </p:nvSpPr>
        <p:spPr>
          <a:xfrm>
            <a:off x="5409852" y="5001666"/>
            <a:ext cx="896770" cy="978546"/>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dirty="0"/>
              <a:t>4 – FAKTA</a:t>
            </a:r>
          </a:p>
        </p:txBody>
      </p:sp>
      <p:sp>
        <p:nvSpPr>
          <p:cNvPr id="32" name="CaixaDeTexto 16">
            <a:extLst>
              <a:ext uri="{FF2B5EF4-FFF2-40B4-BE49-F238E27FC236}">
                <a16:creationId xmlns:a16="http://schemas.microsoft.com/office/drawing/2014/main" id="{2F6CB18E-83A0-8DB4-0A13-E4D5F18889E3}"/>
              </a:ext>
            </a:extLst>
          </p:cNvPr>
          <p:cNvSpPr txBox="1"/>
          <p:nvPr/>
        </p:nvSpPr>
        <p:spPr>
          <a:xfrm>
            <a:off x="6267131" y="1645682"/>
            <a:ext cx="5679890" cy="830997"/>
          </a:xfrm>
          <a:prstGeom prst="rect">
            <a:avLst/>
          </a:prstGeom>
          <a:noFill/>
        </p:spPr>
        <p:txBody>
          <a:bodyPr wrap="square">
            <a:spAutoFit/>
          </a:bodyPr>
          <a:lstStyle/>
          <a:p>
            <a:pPr>
              <a:defRPr sz="1600">
                <a:solidFill>
                  <a:schemeClr val="bg2">
                    <a:lumMod val="10000"/>
                  </a:schemeClr>
                </a:solidFill>
              </a:defRPr>
            </a:pPr>
            <a:r>
              <a:rPr lang="sv-SE" sz="1600" dirty="0"/>
              <a:t>Neuroplasticitet varar hela livet! Hjärnan är fortfarande kapabel att bilda nya neurala anslutningar. Lärande håller den faktiskt skarp och hälsosam.</a:t>
            </a:r>
            <a:endParaRPr sz="1600" dirty="0">
              <a:solidFill>
                <a:schemeClr val="bg2">
                  <a:lumMod val="10000"/>
                </a:schemeClr>
              </a:solidFill>
            </a:endParaRPr>
          </a:p>
        </p:txBody>
      </p:sp>
      <p:sp>
        <p:nvSpPr>
          <p:cNvPr id="33" name="CaixaDeTexto 17">
            <a:extLst>
              <a:ext uri="{FF2B5EF4-FFF2-40B4-BE49-F238E27FC236}">
                <a16:creationId xmlns:a16="http://schemas.microsoft.com/office/drawing/2014/main" id="{7527F58D-8951-767D-66AA-6EEB8CD52B50}"/>
              </a:ext>
            </a:extLst>
          </p:cNvPr>
          <p:cNvSpPr txBox="1"/>
          <p:nvPr/>
        </p:nvSpPr>
        <p:spPr>
          <a:xfrm>
            <a:off x="6267131" y="2682266"/>
            <a:ext cx="6116085" cy="1077218"/>
          </a:xfrm>
          <a:prstGeom prst="rect">
            <a:avLst/>
          </a:prstGeom>
          <a:noFill/>
        </p:spPr>
        <p:txBody>
          <a:bodyPr wrap="square">
            <a:spAutoFit/>
          </a:bodyPr>
          <a:lstStyle/>
          <a:p>
            <a:pPr>
              <a:defRPr sz="1600">
                <a:solidFill>
                  <a:schemeClr val="bg2">
                    <a:lumMod val="10000"/>
                  </a:schemeClr>
                </a:solidFill>
              </a:defRPr>
            </a:pPr>
            <a:r>
              <a:rPr dirty="0"/>
              <a:t>Lärande </a:t>
            </a:r>
            <a:r>
              <a:rPr dirty="0" err="1"/>
              <a:t>är</a:t>
            </a:r>
            <a:r>
              <a:rPr dirty="0"/>
              <a:t> </a:t>
            </a:r>
            <a:r>
              <a:rPr dirty="0" err="1"/>
              <a:t>en</a:t>
            </a:r>
            <a:r>
              <a:rPr dirty="0"/>
              <a:t> </a:t>
            </a:r>
            <a:r>
              <a:rPr dirty="0" err="1"/>
              <a:t>livslång</a:t>
            </a:r>
            <a:r>
              <a:rPr dirty="0"/>
              <a:t> </a:t>
            </a:r>
            <a:r>
              <a:rPr dirty="0" err="1"/>
              <a:t>resa</a:t>
            </a:r>
            <a:r>
              <a:rPr dirty="0"/>
              <a:t>. Människor </a:t>
            </a:r>
            <a:r>
              <a:rPr dirty="0" err="1"/>
              <a:t>över</a:t>
            </a:r>
            <a:r>
              <a:rPr dirty="0"/>
              <a:t> 45 </a:t>
            </a:r>
            <a:r>
              <a:rPr dirty="0" err="1"/>
              <a:t>år</a:t>
            </a:r>
            <a:r>
              <a:rPr dirty="0"/>
              <a:t> </a:t>
            </a:r>
            <a:r>
              <a:rPr dirty="0" err="1"/>
              <a:t>har</a:t>
            </a:r>
            <a:r>
              <a:rPr dirty="0"/>
              <a:t> </a:t>
            </a:r>
            <a:r>
              <a:rPr dirty="0" err="1"/>
              <a:t>inte</a:t>
            </a:r>
            <a:r>
              <a:rPr dirty="0"/>
              <a:t> bara </a:t>
            </a:r>
            <a:r>
              <a:rPr dirty="0" err="1"/>
              <a:t>nytta</a:t>
            </a:r>
            <a:r>
              <a:rPr dirty="0"/>
              <a:t> av </a:t>
            </a:r>
            <a:r>
              <a:rPr dirty="0" err="1"/>
              <a:t>utbildning</a:t>
            </a:r>
            <a:r>
              <a:rPr dirty="0"/>
              <a:t>. De </a:t>
            </a:r>
            <a:r>
              <a:rPr dirty="0" err="1"/>
              <a:t>utmärker</a:t>
            </a:r>
            <a:r>
              <a:rPr dirty="0"/>
              <a:t> sig </a:t>
            </a:r>
            <a:r>
              <a:rPr dirty="0" err="1"/>
              <a:t>ofta</a:t>
            </a:r>
            <a:r>
              <a:rPr dirty="0"/>
              <a:t> för </a:t>
            </a:r>
            <a:r>
              <a:rPr dirty="0" err="1"/>
              <a:t>att</a:t>
            </a:r>
            <a:r>
              <a:rPr dirty="0"/>
              <a:t> de </a:t>
            </a:r>
            <a:r>
              <a:rPr dirty="0" err="1"/>
              <a:t>kombinerar</a:t>
            </a:r>
            <a:r>
              <a:rPr dirty="0"/>
              <a:t> </a:t>
            </a:r>
            <a:r>
              <a:rPr dirty="0" err="1"/>
              <a:t>förmågan</a:t>
            </a:r>
            <a:r>
              <a:rPr dirty="0"/>
              <a:t> </a:t>
            </a:r>
            <a:r>
              <a:rPr dirty="0" err="1"/>
              <a:t>att</a:t>
            </a:r>
            <a:r>
              <a:rPr dirty="0"/>
              <a:t> </a:t>
            </a:r>
            <a:r>
              <a:rPr dirty="0" err="1"/>
              <a:t>lära</a:t>
            </a:r>
            <a:r>
              <a:rPr dirty="0"/>
              <a:t> med </a:t>
            </a:r>
            <a:r>
              <a:rPr dirty="0" err="1"/>
              <a:t>visdomens</a:t>
            </a:r>
            <a:r>
              <a:rPr dirty="0"/>
              <a:t> </a:t>
            </a:r>
            <a:r>
              <a:rPr dirty="0" err="1"/>
              <a:t>och</a:t>
            </a:r>
            <a:r>
              <a:rPr dirty="0"/>
              <a:t> </a:t>
            </a:r>
            <a:r>
              <a:rPr dirty="0" err="1"/>
              <a:t>erfarenhetens</a:t>
            </a:r>
            <a:r>
              <a:rPr dirty="0"/>
              <a:t> </a:t>
            </a:r>
            <a:r>
              <a:rPr dirty="0" err="1"/>
              <a:t>oersättliga</a:t>
            </a:r>
            <a:r>
              <a:rPr dirty="0"/>
              <a:t> kraft. Det </a:t>
            </a:r>
            <a:r>
              <a:rPr dirty="0" err="1"/>
              <a:t>är</a:t>
            </a:r>
            <a:r>
              <a:rPr dirty="0"/>
              <a:t> </a:t>
            </a:r>
            <a:r>
              <a:rPr dirty="0" err="1"/>
              <a:t>aldrig</a:t>
            </a:r>
            <a:r>
              <a:rPr dirty="0"/>
              <a:t> för sent </a:t>
            </a:r>
            <a:r>
              <a:rPr dirty="0" err="1"/>
              <a:t>att</a:t>
            </a:r>
            <a:r>
              <a:rPr dirty="0"/>
              <a:t> </a:t>
            </a:r>
            <a:r>
              <a:rPr dirty="0" err="1"/>
              <a:t>lära</a:t>
            </a:r>
            <a:r>
              <a:rPr dirty="0"/>
              <a:t>, </a:t>
            </a:r>
            <a:r>
              <a:rPr dirty="0" err="1"/>
              <a:t>växa</a:t>
            </a:r>
            <a:r>
              <a:rPr dirty="0"/>
              <a:t> </a:t>
            </a:r>
            <a:r>
              <a:rPr dirty="0" err="1"/>
              <a:t>och</a:t>
            </a:r>
            <a:r>
              <a:rPr dirty="0"/>
              <a:t> </a:t>
            </a:r>
            <a:r>
              <a:rPr dirty="0" err="1"/>
              <a:t>dra</a:t>
            </a:r>
            <a:r>
              <a:rPr dirty="0"/>
              <a:t> </a:t>
            </a:r>
            <a:r>
              <a:rPr dirty="0" err="1"/>
              <a:t>nytta</a:t>
            </a:r>
            <a:r>
              <a:rPr dirty="0"/>
              <a:t> av </a:t>
            </a:r>
            <a:r>
              <a:rPr dirty="0" err="1"/>
              <a:t>utbildning</a:t>
            </a:r>
            <a:endParaRPr sz="1600" dirty="0">
              <a:solidFill>
                <a:schemeClr val="bg2">
                  <a:lumMod val="10000"/>
                </a:schemeClr>
              </a:solidFill>
            </a:endParaRPr>
          </a:p>
        </p:txBody>
      </p:sp>
      <p:sp>
        <p:nvSpPr>
          <p:cNvPr id="34" name="CaixaDeTexto 16">
            <a:extLst>
              <a:ext uri="{FF2B5EF4-FFF2-40B4-BE49-F238E27FC236}">
                <a16:creationId xmlns:a16="http://schemas.microsoft.com/office/drawing/2014/main" id="{4AB1CA7A-99CE-D014-55F9-FC421E1AB8EC}"/>
              </a:ext>
            </a:extLst>
          </p:cNvPr>
          <p:cNvSpPr txBox="1"/>
          <p:nvPr/>
        </p:nvSpPr>
        <p:spPr>
          <a:xfrm>
            <a:off x="6333106" y="3853687"/>
            <a:ext cx="5794854" cy="1077218"/>
          </a:xfrm>
          <a:prstGeom prst="rect">
            <a:avLst/>
          </a:prstGeom>
          <a:noFill/>
        </p:spPr>
        <p:txBody>
          <a:bodyPr wrap="square">
            <a:spAutoFit/>
          </a:bodyPr>
          <a:lstStyle/>
          <a:p>
            <a:pPr>
              <a:defRPr sz="1600">
                <a:solidFill>
                  <a:schemeClr val="bg2">
                    <a:lumMod val="10000"/>
                  </a:schemeClr>
                </a:solidFill>
              </a:defRPr>
            </a:pPr>
            <a:r>
              <a:rPr lang="sv-SE" sz="1600" dirty="0"/>
              <a:t>Detta är en mycket verklig utmaning, särskilt när man balanserar arbete, familj och personlig tid. Verkligheten är att inlärnings-modellen måste anpassas till deras personliga livsstadium. Till exempel är mikroinlärning ett bra alternativ, eller Hera-laboratorier.</a:t>
            </a:r>
            <a:endParaRPr sz="1600" dirty="0">
              <a:solidFill>
                <a:schemeClr val="bg2">
                  <a:lumMod val="10000"/>
                </a:schemeClr>
              </a:solidFill>
            </a:endParaRPr>
          </a:p>
        </p:txBody>
      </p:sp>
      <p:sp>
        <p:nvSpPr>
          <p:cNvPr id="35" name="CaixaDeTexto 16">
            <a:extLst>
              <a:ext uri="{FF2B5EF4-FFF2-40B4-BE49-F238E27FC236}">
                <a16:creationId xmlns:a16="http://schemas.microsoft.com/office/drawing/2014/main" id="{8D4BE889-8152-3A3C-1592-5DAEA71F1210}"/>
              </a:ext>
            </a:extLst>
          </p:cNvPr>
          <p:cNvSpPr txBox="1"/>
          <p:nvPr/>
        </p:nvSpPr>
        <p:spPr>
          <a:xfrm>
            <a:off x="6333106" y="4970753"/>
            <a:ext cx="5794854" cy="1077218"/>
          </a:xfrm>
          <a:prstGeom prst="rect">
            <a:avLst/>
          </a:prstGeom>
          <a:noFill/>
        </p:spPr>
        <p:txBody>
          <a:bodyPr wrap="square">
            <a:spAutoFit/>
          </a:bodyPr>
          <a:lstStyle/>
          <a:p>
            <a:pPr>
              <a:defRPr sz="1600">
                <a:solidFill>
                  <a:schemeClr val="bg2">
                    <a:lumMod val="10000"/>
                  </a:schemeClr>
                </a:solidFill>
              </a:defRPr>
            </a:pPr>
            <a:r>
              <a:rPr lang="sv-SE" sz="1600" dirty="0"/>
              <a:t>Tvärtom kan det vara den perfekta tiden – kvinnor över 45 för med sig en mängd erfarenheter, emotionell intelligens och perspektiv som inte kan läras ut. Du börjar inte från noll; du börjar med erfarenhet. Det är en stark grund för förändring.</a:t>
            </a:r>
            <a:endParaRPr sz="1600" dirty="0">
              <a:solidFill>
                <a:schemeClr val="bg2">
                  <a:lumMod val="10000"/>
                </a:schemeClr>
              </a:solidFill>
            </a:endParaRPr>
          </a:p>
        </p:txBody>
      </p:sp>
    </p:spTree>
    <p:extLst>
      <p:ext uri="{BB962C8B-B14F-4D97-AF65-F5344CB8AC3E}">
        <p14:creationId xmlns:p14="http://schemas.microsoft.com/office/powerpoint/2010/main" val="14264880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8F650-EEDB-7D54-F374-940B85385A35}"/>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01A68E71-A25D-2833-737C-9C731D63D98E}"/>
              </a:ext>
            </a:extLst>
          </p:cNvPr>
          <p:cNvSpPr>
            <a:spLocks noGrp="1"/>
          </p:cNvSpPr>
          <p:nvPr>
            <p:ph type="body" sz="quarter" idx="10"/>
          </p:nvPr>
        </p:nvSpPr>
        <p:spPr>
          <a:xfrm>
            <a:off x="432260" y="3142210"/>
            <a:ext cx="10876442" cy="1762299"/>
          </a:xfrm>
        </p:spPr>
        <p:txBody>
          <a:bodyPr lIns="91440" tIns="45720" rIns="91440" bIns="45720" anchor="t"/>
          <a:lstStyle/>
          <a:p>
            <a:r>
              <a:rPr lang="en-US" dirty="0"/>
              <a:t>DELMOMENT</a:t>
            </a:r>
            <a:r>
              <a:rPr dirty="0"/>
              <a:t> 1.3: </a:t>
            </a:r>
            <a:r>
              <a:rPr dirty="0" err="1"/>
              <a:t>Övervinna</a:t>
            </a:r>
            <a:r>
              <a:rPr dirty="0"/>
              <a:t> </a:t>
            </a:r>
            <a:r>
              <a:rPr lang="sv-SE" dirty="0"/>
              <a:t>stress och rädslor för lärande</a:t>
            </a:r>
            <a:endParaRPr dirty="0"/>
          </a:p>
          <a:p>
            <a:endParaRPr dirty="0"/>
          </a:p>
        </p:txBody>
      </p:sp>
    </p:spTree>
    <p:extLst>
      <p:ext uri="{BB962C8B-B14F-4D97-AF65-F5344CB8AC3E}">
        <p14:creationId xmlns:p14="http://schemas.microsoft.com/office/powerpoint/2010/main" val="959408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94195-4F5B-26F6-92AC-6C75EDFDDF67}"/>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BC03D861-2E57-22E1-717C-F3FA335B6147}"/>
              </a:ext>
            </a:extLst>
          </p:cNvPr>
          <p:cNvSpPr>
            <a:spLocks noGrp="1"/>
          </p:cNvSpPr>
          <p:nvPr>
            <p:ph type="body" sz="quarter" idx="10"/>
          </p:nvPr>
        </p:nvSpPr>
        <p:spPr>
          <a:xfrm>
            <a:off x="333506" y="104362"/>
            <a:ext cx="9829323" cy="483986"/>
          </a:xfrm>
        </p:spPr>
        <p:txBody>
          <a:bodyPr/>
          <a:lstStyle/>
          <a:p>
            <a:r>
              <a:rPr dirty="0" err="1"/>
              <a:t>Vanliga</a:t>
            </a:r>
            <a:r>
              <a:rPr dirty="0"/>
              <a:t> </a:t>
            </a:r>
            <a:r>
              <a:rPr dirty="0" err="1"/>
              <a:t>känslomässiga</a:t>
            </a:r>
            <a:r>
              <a:rPr dirty="0"/>
              <a:t> hinder </a:t>
            </a:r>
            <a:r>
              <a:rPr dirty="0" err="1"/>
              <a:t>och</a:t>
            </a:r>
            <a:r>
              <a:rPr dirty="0"/>
              <a:t> </a:t>
            </a:r>
            <a:r>
              <a:rPr dirty="0" err="1"/>
              <a:t>rädslor</a:t>
            </a:r>
            <a:endParaRPr dirty="0"/>
          </a:p>
          <a:p>
            <a:endParaRPr dirty="0"/>
          </a:p>
        </p:txBody>
      </p:sp>
      <p:sp>
        <p:nvSpPr>
          <p:cNvPr id="3" name="CaixaDeTexto 2">
            <a:extLst>
              <a:ext uri="{FF2B5EF4-FFF2-40B4-BE49-F238E27FC236}">
                <a16:creationId xmlns:a16="http://schemas.microsoft.com/office/drawing/2014/main" id="{22CD3939-9BE0-F548-E132-DAC13B497F57}"/>
              </a:ext>
            </a:extLst>
          </p:cNvPr>
          <p:cNvSpPr txBox="1"/>
          <p:nvPr/>
        </p:nvSpPr>
        <p:spPr>
          <a:xfrm>
            <a:off x="954473" y="1487567"/>
            <a:ext cx="4189589" cy="369332"/>
          </a:xfrm>
          <a:prstGeom prst="rect">
            <a:avLst/>
          </a:prstGeom>
          <a:noFill/>
        </p:spPr>
        <p:txBody>
          <a:bodyPr wrap="square">
            <a:spAutoFit/>
          </a:bodyPr>
          <a:lstStyle/>
          <a:p>
            <a:pPr>
              <a:defRPr>
                <a:solidFill>
                  <a:schemeClr val="bg2">
                    <a:lumMod val="10000"/>
                  </a:schemeClr>
                </a:solidFill>
              </a:defRPr>
            </a:pPr>
            <a:r>
              <a:rPr lang="sv-SE" dirty="0"/>
              <a:t>Min hjärna lär sig inte som den brukade.</a:t>
            </a:r>
            <a:endParaRPr dirty="0">
              <a:solidFill>
                <a:schemeClr val="bg2">
                  <a:lumMod val="10000"/>
                </a:schemeClr>
              </a:solidFill>
            </a:endParaRPr>
          </a:p>
        </p:txBody>
      </p:sp>
      <p:sp>
        <p:nvSpPr>
          <p:cNvPr id="28" name="CaixaDeTexto 27">
            <a:extLst>
              <a:ext uri="{FF2B5EF4-FFF2-40B4-BE49-F238E27FC236}">
                <a16:creationId xmlns:a16="http://schemas.microsoft.com/office/drawing/2014/main" id="{E358854C-8CE4-22CF-F3C5-B75DE910F05B}"/>
              </a:ext>
            </a:extLst>
          </p:cNvPr>
          <p:cNvSpPr txBox="1"/>
          <p:nvPr/>
        </p:nvSpPr>
        <p:spPr>
          <a:xfrm>
            <a:off x="954471" y="2161930"/>
            <a:ext cx="10876365" cy="369332"/>
          </a:xfrm>
          <a:prstGeom prst="rect">
            <a:avLst/>
          </a:prstGeom>
          <a:noFill/>
        </p:spPr>
        <p:txBody>
          <a:bodyPr wrap="square">
            <a:spAutoFit/>
          </a:bodyPr>
          <a:lstStyle/>
          <a:p>
            <a:pPr>
              <a:defRPr>
                <a:solidFill>
                  <a:schemeClr val="bg2">
                    <a:lumMod val="10000"/>
                  </a:schemeClr>
                </a:solidFill>
              </a:defRPr>
            </a:pPr>
            <a:r>
              <a:rPr lang="sv-SE" dirty="0"/>
              <a:t>Andra kommer att vara så mycket bättre än jag.</a:t>
            </a:r>
            <a:endParaRPr dirty="0">
              <a:solidFill>
                <a:schemeClr val="bg2">
                  <a:lumMod val="10000"/>
                </a:schemeClr>
              </a:solidFill>
            </a:endParaRPr>
          </a:p>
        </p:txBody>
      </p:sp>
      <p:sp>
        <p:nvSpPr>
          <p:cNvPr id="29" name="CaixaDeTexto 28">
            <a:extLst>
              <a:ext uri="{FF2B5EF4-FFF2-40B4-BE49-F238E27FC236}">
                <a16:creationId xmlns:a16="http://schemas.microsoft.com/office/drawing/2014/main" id="{D7150C2C-F586-B717-5397-47958DA5DC0A}"/>
              </a:ext>
            </a:extLst>
          </p:cNvPr>
          <p:cNvSpPr txBox="1"/>
          <p:nvPr/>
        </p:nvSpPr>
        <p:spPr>
          <a:xfrm>
            <a:off x="954471" y="2834460"/>
            <a:ext cx="10876365" cy="369332"/>
          </a:xfrm>
          <a:prstGeom prst="rect">
            <a:avLst/>
          </a:prstGeom>
          <a:noFill/>
        </p:spPr>
        <p:txBody>
          <a:bodyPr wrap="square">
            <a:spAutoFit/>
          </a:bodyPr>
          <a:lstStyle/>
          <a:p>
            <a:pPr>
              <a:defRPr>
                <a:solidFill>
                  <a:schemeClr val="bg2">
                    <a:lumMod val="10000"/>
                  </a:schemeClr>
                </a:solidFill>
              </a:defRPr>
            </a:pPr>
            <a:r>
              <a:rPr dirty="0"/>
              <a:t>Det </a:t>
            </a:r>
            <a:r>
              <a:rPr dirty="0" err="1"/>
              <a:t>är</a:t>
            </a:r>
            <a:r>
              <a:rPr dirty="0"/>
              <a:t> för sent för </a:t>
            </a:r>
            <a:r>
              <a:rPr dirty="0" err="1"/>
              <a:t>mig</a:t>
            </a:r>
            <a:r>
              <a:rPr dirty="0"/>
              <a:t> </a:t>
            </a:r>
            <a:r>
              <a:rPr dirty="0" err="1"/>
              <a:t>att</a:t>
            </a:r>
            <a:r>
              <a:rPr dirty="0"/>
              <a:t> </a:t>
            </a:r>
            <a:r>
              <a:rPr dirty="0" err="1"/>
              <a:t>lära</a:t>
            </a:r>
            <a:r>
              <a:rPr lang="en-US" dirty="0"/>
              <a:t>.</a:t>
            </a:r>
            <a:endParaRPr dirty="0">
              <a:solidFill>
                <a:schemeClr val="bg2">
                  <a:lumMod val="10000"/>
                </a:schemeClr>
              </a:solidFill>
            </a:endParaRPr>
          </a:p>
        </p:txBody>
      </p:sp>
      <p:sp>
        <p:nvSpPr>
          <p:cNvPr id="30" name="CaixaDeTexto 29">
            <a:extLst>
              <a:ext uri="{FF2B5EF4-FFF2-40B4-BE49-F238E27FC236}">
                <a16:creationId xmlns:a16="http://schemas.microsoft.com/office/drawing/2014/main" id="{4FECE45A-AB90-7C95-3271-AC5255850C36}"/>
              </a:ext>
            </a:extLst>
          </p:cNvPr>
          <p:cNvSpPr txBox="1"/>
          <p:nvPr/>
        </p:nvSpPr>
        <p:spPr>
          <a:xfrm>
            <a:off x="954471" y="3524537"/>
            <a:ext cx="10876365" cy="369332"/>
          </a:xfrm>
          <a:prstGeom prst="rect">
            <a:avLst/>
          </a:prstGeom>
          <a:noFill/>
        </p:spPr>
        <p:txBody>
          <a:bodyPr wrap="square">
            <a:spAutoFit/>
          </a:bodyPr>
          <a:lstStyle/>
          <a:p>
            <a:pPr>
              <a:defRPr>
                <a:solidFill>
                  <a:schemeClr val="bg2">
                    <a:lumMod val="10000"/>
                  </a:schemeClr>
                </a:solidFill>
              </a:defRPr>
            </a:pPr>
            <a:r>
              <a:rPr dirty="0"/>
              <a:t>Jag </a:t>
            </a:r>
            <a:r>
              <a:rPr dirty="0" err="1"/>
              <a:t>kommer</a:t>
            </a:r>
            <a:r>
              <a:rPr dirty="0"/>
              <a:t> </a:t>
            </a:r>
            <a:r>
              <a:rPr dirty="0" err="1"/>
              <a:t>inte</a:t>
            </a:r>
            <a:r>
              <a:rPr dirty="0"/>
              <a:t> </a:t>
            </a:r>
            <a:r>
              <a:rPr dirty="0" err="1"/>
              <a:t>att</a:t>
            </a:r>
            <a:r>
              <a:rPr dirty="0"/>
              <a:t> </a:t>
            </a:r>
            <a:r>
              <a:rPr dirty="0" err="1"/>
              <a:t>passa</a:t>
            </a:r>
            <a:r>
              <a:rPr dirty="0"/>
              <a:t> med </a:t>
            </a:r>
            <a:r>
              <a:rPr dirty="0" err="1"/>
              <a:t>yngre</a:t>
            </a:r>
            <a:r>
              <a:rPr dirty="0"/>
              <a:t> </a:t>
            </a:r>
            <a:r>
              <a:rPr dirty="0" err="1"/>
              <a:t>elever</a:t>
            </a:r>
            <a:r>
              <a:rPr lang="en-US" dirty="0"/>
              <a:t>.</a:t>
            </a:r>
            <a:endParaRPr dirty="0">
              <a:solidFill>
                <a:schemeClr val="bg2">
                  <a:lumMod val="10000"/>
                </a:schemeClr>
              </a:solidFill>
            </a:endParaRPr>
          </a:p>
        </p:txBody>
      </p:sp>
      <p:sp>
        <p:nvSpPr>
          <p:cNvPr id="31" name="CaixaDeTexto 30">
            <a:extLst>
              <a:ext uri="{FF2B5EF4-FFF2-40B4-BE49-F238E27FC236}">
                <a16:creationId xmlns:a16="http://schemas.microsoft.com/office/drawing/2014/main" id="{9CD7CE5D-8900-F4E7-66C5-D3CC32D31425}"/>
              </a:ext>
            </a:extLst>
          </p:cNvPr>
          <p:cNvSpPr txBox="1"/>
          <p:nvPr/>
        </p:nvSpPr>
        <p:spPr>
          <a:xfrm>
            <a:off x="954472" y="4181354"/>
            <a:ext cx="10876365" cy="369332"/>
          </a:xfrm>
          <a:prstGeom prst="rect">
            <a:avLst/>
          </a:prstGeom>
          <a:noFill/>
        </p:spPr>
        <p:txBody>
          <a:bodyPr wrap="square">
            <a:spAutoFit/>
          </a:bodyPr>
          <a:lstStyle/>
          <a:p>
            <a:pPr>
              <a:defRPr>
                <a:solidFill>
                  <a:schemeClr val="bg2">
                    <a:lumMod val="10000"/>
                  </a:schemeClr>
                </a:solidFill>
              </a:defRPr>
            </a:pPr>
            <a:r>
              <a:rPr dirty="0"/>
              <a:t>Jag </a:t>
            </a:r>
            <a:r>
              <a:rPr dirty="0" err="1"/>
              <a:t>har</a:t>
            </a:r>
            <a:r>
              <a:rPr dirty="0"/>
              <a:t> </a:t>
            </a:r>
            <a:r>
              <a:rPr dirty="0" err="1"/>
              <a:t>inte</a:t>
            </a:r>
            <a:r>
              <a:rPr dirty="0"/>
              <a:t> </a:t>
            </a:r>
            <a:r>
              <a:rPr dirty="0" err="1"/>
              <a:t>tid</a:t>
            </a:r>
            <a:r>
              <a:rPr dirty="0"/>
              <a:t> </a:t>
            </a:r>
            <a:r>
              <a:rPr dirty="0" err="1"/>
              <a:t>att</a:t>
            </a:r>
            <a:r>
              <a:rPr dirty="0"/>
              <a:t> </a:t>
            </a:r>
            <a:r>
              <a:rPr lang="en-US" dirty="0" err="1"/>
              <a:t>börja</a:t>
            </a:r>
            <a:r>
              <a:rPr lang="en-US" dirty="0"/>
              <a:t> med </a:t>
            </a:r>
            <a:r>
              <a:rPr dirty="0" err="1"/>
              <a:t>något</a:t>
            </a:r>
            <a:r>
              <a:rPr dirty="0"/>
              <a:t> </a:t>
            </a:r>
            <a:r>
              <a:rPr dirty="0" err="1"/>
              <a:t>nytt</a:t>
            </a:r>
            <a:r>
              <a:rPr lang="en-US" dirty="0"/>
              <a:t>.</a:t>
            </a:r>
            <a:endParaRPr dirty="0">
              <a:solidFill>
                <a:schemeClr val="bg2">
                  <a:lumMod val="10000"/>
                </a:schemeClr>
              </a:solidFill>
            </a:endParaRPr>
          </a:p>
        </p:txBody>
      </p:sp>
      <p:sp>
        <p:nvSpPr>
          <p:cNvPr id="32" name="CaixaDeTexto 31">
            <a:extLst>
              <a:ext uri="{FF2B5EF4-FFF2-40B4-BE49-F238E27FC236}">
                <a16:creationId xmlns:a16="http://schemas.microsoft.com/office/drawing/2014/main" id="{9B55ADEA-F816-A38E-6577-ADCB1FF6CC3D}"/>
              </a:ext>
            </a:extLst>
          </p:cNvPr>
          <p:cNvSpPr txBox="1"/>
          <p:nvPr/>
        </p:nvSpPr>
        <p:spPr>
          <a:xfrm>
            <a:off x="954472" y="4855717"/>
            <a:ext cx="10876365" cy="369332"/>
          </a:xfrm>
          <a:prstGeom prst="rect">
            <a:avLst/>
          </a:prstGeom>
          <a:noFill/>
        </p:spPr>
        <p:txBody>
          <a:bodyPr wrap="square">
            <a:spAutoFit/>
          </a:bodyPr>
          <a:lstStyle/>
          <a:p>
            <a:pPr>
              <a:defRPr>
                <a:solidFill>
                  <a:schemeClr val="bg2">
                    <a:lumMod val="10000"/>
                  </a:schemeClr>
                </a:solidFill>
              </a:defRPr>
            </a:pPr>
            <a:r>
              <a:rPr dirty="0" err="1"/>
              <a:t>Tänk</a:t>
            </a:r>
            <a:r>
              <a:rPr dirty="0"/>
              <a:t> om jag </a:t>
            </a:r>
            <a:r>
              <a:rPr lang="sv-SE" dirty="0"/>
              <a:t>försöker, men </a:t>
            </a:r>
            <a:r>
              <a:rPr dirty="0" err="1"/>
              <a:t>skä</a:t>
            </a:r>
            <a:r>
              <a:rPr lang="sv-SE" dirty="0" err="1"/>
              <a:t>mmer</a:t>
            </a:r>
            <a:r>
              <a:rPr lang="sv-SE" dirty="0"/>
              <a:t> </a:t>
            </a:r>
            <a:r>
              <a:rPr dirty="0" err="1"/>
              <a:t>ut</a:t>
            </a:r>
            <a:r>
              <a:rPr dirty="0"/>
              <a:t> </a:t>
            </a:r>
            <a:r>
              <a:rPr dirty="0" err="1"/>
              <a:t>mig</a:t>
            </a:r>
            <a:r>
              <a:rPr dirty="0"/>
              <a:t>?</a:t>
            </a:r>
            <a:endParaRPr dirty="0">
              <a:solidFill>
                <a:schemeClr val="bg2">
                  <a:lumMod val="10000"/>
                </a:schemeClr>
              </a:solidFill>
            </a:endParaRPr>
          </a:p>
        </p:txBody>
      </p:sp>
      <p:pic>
        <p:nvPicPr>
          <p:cNvPr id="11" name="Gráfico 10">
            <a:extLst>
              <a:ext uri="{FF2B5EF4-FFF2-40B4-BE49-F238E27FC236}">
                <a16:creationId xmlns:a16="http://schemas.microsoft.com/office/drawing/2014/main" id="{E38C932E-567A-79FF-CC10-E11ECA96A24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12763" y="1449937"/>
            <a:ext cx="441715" cy="441715"/>
          </a:xfrm>
          <a:prstGeom prst="rect">
            <a:avLst/>
          </a:prstGeom>
        </p:spPr>
      </p:pic>
      <p:pic>
        <p:nvPicPr>
          <p:cNvPr id="12" name="Gráfico 11">
            <a:extLst>
              <a:ext uri="{FF2B5EF4-FFF2-40B4-BE49-F238E27FC236}">
                <a16:creationId xmlns:a16="http://schemas.microsoft.com/office/drawing/2014/main" id="{0316C010-873E-E945-EFF6-505AB972B25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12764" y="2175985"/>
            <a:ext cx="441715" cy="441715"/>
          </a:xfrm>
          <a:prstGeom prst="rect">
            <a:avLst/>
          </a:prstGeom>
        </p:spPr>
      </p:pic>
      <p:pic>
        <p:nvPicPr>
          <p:cNvPr id="13" name="Gráfico 12">
            <a:extLst>
              <a:ext uri="{FF2B5EF4-FFF2-40B4-BE49-F238E27FC236}">
                <a16:creationId xmlns:a16="http://schemas.microsoft.com/office/drawing/2014/main" id="{A238C28C-174F-50CB-9680-B4BB85604E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12763" y="2866689"/>
            <a:ext cx="441715" cy="441715"/>
          </a:xfrm>
          <a:prstGeom prst="rect">
            <a:avLst/>
          </a:prstGeom>
        </p:spPr>
      </p:pic>
      <p:pic>
        <p:nvPicPr>
          <p:cNvPr id="14" name="Gráfico 13">
            <a:extLst>
              <a:ext uri="{FF2B5EF4-FFF2-40B4-BE49-F238E27FC236}">
                <a16:creationId xmlns:a16="http://schemas.microsoft.com/office/drawing/2014/main" id="{37C5D6AC-6645-396B-420A-5F9DA3CF47C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12761" y="3520482"/>
            <a:ext cx="441715" cy="441715"/>
          </a:xfrm>
          <a:prstGeom prst="rect">
            <a:avLst/>
          </a:prstGeom>
        </p:spPr>
      </p:pic>
      <p:pic>
        <p:nvPicPr>
          <p:cNvPr id="15" name="Gráfico 14">
            <a:extLst>
              <a:ext uri="{FF2B5EF4-FFF2-40B4-BE49-F238E27FC236}">
                <a16:creationId xmlns:a16="http://schemas.microsoft.com/office/drawing/2014/main" id="{FB070158-9E77-1324-BF2D-DD87593A714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12763" y="4145163"/>
            <a:ext cx="441715" cy="441715"/>
          </a:xfrm>
          <a:prstGeom prst="rect">
            <a:avLst/>
          </a:prstGeom>
        </p:spPr>
      </p:pic>
      <p:pic>
        <p:nvPicPr>
          <p:cNvPr id="16" name="Gráfico 15">
            <a:extLst>
              <a:ext uri="{FF2B5EF4-FFF2-40B4-BE49-F238E27FC236}">
                <a16:creationId xmlns:a16="http://schemas.microsoft.com/office/drawing/2014/main" id="{7CA88524-C705-7D4A-19F6-DC21AAE55BA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12761" y="4798957"/>
            <a:ext cx="441715" cy="441715"/>
          </a:xfrm>
          <a:prstGeom prst="rect">
            <a:avLst/>
          </a:prstGeom>
        </p:spPr>
      </p:pic>
      <p:sp>
        <p:nvSpPr>
          <p:cNvPr id="5" name="CaixaDeTexto 27">
            <a:extLst>
              <a:ext uri="{FF2B5EF4-FFF2-40B4-BE49-F238E27FC236}">
                <a16:creationId xmlns:a16="http://schemas.microsoft.com/office/drawing/2014/main" id="{988A27A6-3B52-5226-740C-AB9C36128E83}"/>
              </a:ext>
            </a:extLst>
          </p:cNvPr>
          <p:cNvSpPr txBox="1"/>
          <p:nvPr/>
        </p:nvSpPr>
        <p:spPr>
          <a:xfrm>
            <a:off x="333506" y="661833"/>
            <a:ext cx="9656143" cy="646331"/>
          </a:xfrm>
          <a:prstGeom prst="rect">
            <a:avLst/>
          </a:prstGeom>
          <a:noFill/>
        </p:spPr>
        <p:txBody>
          <a:bodyPr wrap="square">
            <a:spAutoFit/>
          </a:bodyPr>
          <a:lstStyle/>
          <a:p>
            <a:r>
              <a:rPr lang="sv-SE" dirty="0"/>
              <a:t>Ta en stund och fundera på följande tankar. Kommer dessa tankar upp när du försöker lära dig något nytt?</a:t>
            </a:r>
            <a:endParaRPr dirty="0">
              <a:solidFill>
                <a:schemeClr val="bg2">
                  <a:lumMod val="10000"/>
                </a:schemeClr>
              </a:solidFill>
            </a:endParaRPr>
          </a:p>
        </p:txBody>
      </p:sp>
      <p:pic>
        <p:nvPicPr>
          <p:cNvPr id="6" name="Gráfico 5">
            <a:extLst>
              <a:ext uri="{FF2B5EF4-FFF2-40B4-BE49-F238E27FC236}">
                <a16:creationId xmlns:a16="http://schemas.microsoft.com/office/drawing/2014/main" id="{1A507283-A3AB-4B85-898D-78AF2392D29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12758" y="5442570"/>
            <a:ext cx="441715" cy="441715"/>
          </a:xfrm>
          <a:prstGeom prst="rect">
            <a:avLst/>
          </a:prstGeom>
        </p:spPr>
      </p:pic>
      <p:sp>
        <p:nvSpPr>
          <p:cNvPr id="7" name="CaixaDeTexto 31">
            <a:extLst>
              <a:ext uri="{FF2B5EF4-FFF2-40B4-BE49-F238E27FC236}">
                <a16:creationId xmlns:a16="http://schemas.microsoft.com/office/drawing/2014/main" id="{8A7A5ABB-921E-A6C7-5717-66490B598F39}"/>
              </a:ext>
            </a:extLst>
          </p:cNvPr>
          <p:cNvSpPr txBox="1"/>
          <p:nvPr/>
        </p:nvSpPr>
        <p:spPr>
          <a:xfrm>
            <a:off x="954471" y="5508050"/>
            <a:ext cx="10876365" cy="369332"/>
          </a:xfrm>
          <a:prstGeom prst="rect">
            <a:avLst/>
          </a:prstGeom>
          <a:noFill/>
        </p:spPr>
        <p:txBody>
          <a:bodyPr wrap="square">
            <a:spAutoFit/>
          </a:bodyPr>
          <a:lstStyle/>
          <a:p>
            <a:r>
              <a:rPr lang="sv-SE" dirty="0"/>
              <a:t>Att be om hjälp eller visa att jag lär mig, känns som att erkänna inkompetens.</a:t>
            </a:r>
          </a:p>
        </p:txBody>
      </p:sp>
    </p:spTree>
    <p:extLst>
      <p:ext uri="{BB962C8B-B14F-4D97-AF65-F5344CB8AC3E}">
        <p14:creationId xmlns:p14="http://schemas.microsoft.com/office/powerpoint/2010/main" val="15748386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26E1D-8C94-46B7-47FA-CDDB30BF7FB1}"/>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A0212E1A-1747-F5CB-873D-24D61B80B31A}"/>
              </a:ext>
            </a:extLst>
          </p:cNvPr>
          <p:cNvSpPr>
            <a:spLocks noGrp="1"/>
          </p:cNvSpPr>
          <p:nvPr>
            <p:ph type="body" sz="quarter" idx="10"/>
          </p:nvPr>
        </p:nvSpPr>
        <p:spPr/>
        <p:txBody>
          <a:bodyPr/>
          <a:lstStyle/>
          <a:p>
            <a:r>
              <a:rPr lang="sv-SE" dirty="0"/>
              <a:t>Tillämpa strategier för att hantera rädslor kring lärande</a:t>
            </a:r>
          </a:p>
        </p:txBody>
      </p:sp>
      <p:sp>
        <p:nvSpPr>
          <p:cNvPr id="3" name="CaixaDeTexto 2">
            <a:extLst>
              <a:ext uri="{FF2B5EF4-FFF2-40B4-BE49-F238E27FC236}">
                <a16:creationId xmlns:a16="http://schemas.microsoft.com/office/drawing/2014/main" id="{0CB3364B-92AB-38B3-A254-6FC84446D648}"/>
              </a:ext>
            </a:extLst>
          </p:cNvPr>
          <p:cNvSpPr txBox="1"/>
          <p:nvPr/>
        </p:nvSpPr>
        <p:spPr>
          <a:xfrm>
            <a:off x="1081769" y="1316157"/>
            <a:ext cx="5804806" cy="400110"/>
          </a:xfrm>
          <a:prstGeom prst="rect">
            <a:avLst/>
          </a:prstGeom>
          <a:noFill/>
        </p:spPr>
        <p:txBody>
          <a:bodyPr wrap="square">
            <a:spAutoFit/>
          </a:bodyPr>
          <a:lstStyle/>
          <a:p>
            <a:pPr>
              <a:defRPr sz="2000" b="1">
                <a:solidFill>
                  <a:schemeClr val="bg2">
                    <a:lumMod val="10000"/>
                  </a:schemeClr>
                </a:solidFill>
              </a:defRPr>
            </a:pPr>
            <a:r>
              <a:rPr dirty="0"/>
              <a:t>Min </a:t>
            </a:r>
            <a:r>
              <a:rPr dirty="0" err="1"/>
              <a:t>hjärna</a:t>
            </a:r>
            <a:r>
              <a:rPr dirty="0"/>
              <a:t> </a:t>
            </a:r>
            <a:r>
              <a:rPr dirty="0" err="1"/>
              <a:t>lär</a:t>
            </a:r>
            <a:r>
              <a:rPr dirty="0"/>
              <a:t> sig </a:t>
            </a:r>
            <a:r>
              <a:rPr dirty="0" err="1"/>
              <a:t>inte</a:t>
            </a:r>
            <a:r>
              <a:rPr dirty="0"/>
              <a:t> </a:t>
            </a:r>
            <a:r>
              <a:rPr dirty="0" err="1"/>
              <a:t>som</a:t>
            </a:r>
            <a:r>
              <a:rPr dirty="0"/>
              <a:t> den </a:t>
            </a:r>
            <a:r>
              <a:rPr dirty="0" err="1"/>
              <a:t>brukade</a:t>
            </a:r>
            <a:r>
              <a:rPr dirty="0"/>
              <a:t> </a:t>
            </a:r>
            <a:endParaRPr sz="2000" b="1" dirty="0">
              <a:solidFill>
                <a:schemeClr val="bg2">
                  <a:lumMod val="10000"/>
                </a:schemeClr>
              </a:solidFill>
            </a:endParaRPr>
          </a:p>
        </p:txBody>
      </p:sp>
      <p:sp>
        <p:nvSpPr>
          <p:cNvPr id="28" name="CaixaDeTexto 27">
            <a:extLst>
              <a:ext uri="{FF2B5EF4-FFF2-40B4-BE49-F238E27FC236}">
                <a16:creationId xmlns:a16="http://schemas.microsoft.com/office/drawing/2014/main" id="{330A8960-B376-6E6B-8379-9A84A358D011}"/>
              </a:ext>
            </a:extLst>
          </p:cNvPr>
          <p:cNvSpPr txBox="1"/>
          <p:nvPr/>
        </p:nvSpPr>
        <p:spPr>
          <a:xfrm>
            <a:off x="1081769" y="3907601"/>
            <a:ext cx="10876365" cy="400110"/>
          </a:xfrm>
          <a:prstGeom prst="rect">
            <a:avLst/>
          </a:prstGeom>
          <a:noFill/>
        </p:spPr>
        <p:txBody>
          <a:bodyPr wrap="square">
            <a:spAutoFit/>
          </a:bodyPr>
          <a:lstStyle/>
          <a:p>
            <a:pPr>
              <a:defRPr sz="2000" b="1">
                <a:solidFill>
                  <a:schemeClr val="bg2">
                    <a:lumMod val="10000"/>
                  </a:schemeClr>
                </a:solidFill>
              </a:defRPr>
            </a:pPr>
            <a:r>
              <a:rPr dirty="0"/>
              <a:t>Andra </a:t>
            </a:r>
            <a:r>
              <a:rPr dirty="0" err="1"/>
              <a:t>kommer</a:t>
            </a:r>
            <a:r>
              <a:rPr dirty="0"/>
              <a:t> </a:t>
            </a:r>
            <a:r>
              <a:rPr dirty="0" err="1"/>
              <a:t>att</a:t>
            </a:r>
            <a:r>
              <a:rPr dirty="0"/>
              <a:t> </a:t>
            </a:r>
            <a:r>
              <a:rPr dirty="0" err="1"/>
              <a:t>vara</a:t>
            </a:r>
            <a:r>
              <a:rPr dirty="0"/>
              <a:t> </a:t>
            </a:r>
            <a:r>
              <a:rPr dirty="0" err="1"/>
              <a:t>så</a:t>
            </a:r>
            <a:r>
              <a:rPr dirty="0"/>
              <a:t> </a:t>
            </a:r>
            <a:r>
              <a:rPr dirty="0" err="1"/>
              <a:t>mycket</a:t>
            </a:r>
            <a:r>
              <a:rPr dirty="0"/>
              <a:t> </a:t>
            </a:r>
            <a:r>
              <a:rPr dirty="0" err="1"/>
              <a:t>bättre</a:t>
            </a:r>
            <a:r>
              <a:rPr dirty="0"/>
              <a:t> </a:t>
            </a:r>
            <a:r>
              <a:rPr dirty="0" err="1"/>
              <a:t>än</a:t>
            </a:r>
            <a:r>
              <a:rPr dirty="0"/>
              <a:t> jag – Impost</a:t>
            </a:r>
            <a:r>
              <a:rPr lang="en-US" dirty="0"/>
              <a:t>o</a:t>
            </a:r>
            <a:r>
              <a:rPr dirty="0"/>
              <a:t>r </a:t>
            </a:r>
            <a:r>
              <a:rPr dirty="0" err="1"/>
              <a:t>syndrom</a:t>
            </a:r>
            <a:endParaRPr sz="2000" b="1" dirty="0">
              <a:solidFill>
                <a:schemeClr val="bg2">
                  <a:lumMod val="10000"/>
                </a:schemeClr>
              </a:solidFill>
            </a:endParaRPr>
          </a:p>
        </p:txBody>
      </p:sp>
      <p:pic>
        <p:nvPicPr>
          <p:cNvPr id="11" name="Gráfico 10">
            <a:extLst>
              <a:ext uri="{FF2B5EF4-FFF2-40B4-BE49-F238E27FC236}">
                <a16:creationId xmlns:a16="http://schemas.microsoft.com/office/drawing/2014/main" id="{1EAD7941-02D7-FBB1-9B63-3831445103F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281002" y="1279966"/>
            <a:ext cx="441715" cy="441715"/>
          </a:xfrm>
          <a:prstGeom prst="rect">
            <a:avLst/>
          </a:prstGeom>
        </p:spPr>
      </p:pic>
      <p:pic>
        <p:nvPicPr>
          <p:cNvPr id="12" name="Gráfico 11">
            <a:extLst>
              <a:ext uri="{FF2B5EF4-FFF2-40B4-BE49-F238E27FC236}">
                <a16:creationId xmlns:a16="http://schemas.microsoft.com/office/drawing/2014/main" id="{850295F7-C4BB-7945-173C-1843B5200F3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25349" y="3871410"/>
            <a:ext cx="441715" cy="441715"/>
          </a:xfrm>
          <a:prstGeom prst="rect">
            <a:avLst/>
          </a:prstGeom>
        </p:spPr>
      </p:pic>
      <p:sp>
        <p:nvSpPr>
          <p:cNvPr id="8" name="CaixaDeTexto 2">
            <a:extLst>
              <a:ext uri="{FF2B5EF4-FFF2-40B4-BE49-F238E27FC236}">
                <a16:creationId xmlns:a16="http://schemas.microsoft.com/office/drawing/2014/main" id="{803257E1-E666-FBD9-3EFD-825681E6F09A}"/>
              </a:ext>
            </a:extLst>
          </p:cNvPr>
          <p:cNvSpPr txBox="1"/>
          <p:nvPr/>
        </p:nvSpPr>
        <p:spPr>
          <a:xfrm>
            <a:off x="362080" y="2105561"/>
            <a:ext cx="11270157" cy="1323439"/>
          </a:xfrm>
          <a:prstGeom prst="rect">
            <a:avLst/>
          </a:prstGeom>
          <a:noFill/>
        </p:spPr>
        <p:txBody>
          <a:bodyPr wrap="square">
            <a:spAutoFit/>
          </a:bodyPr>
          <a:lstStyle/>
          <a:p>
            <a:pPr algn="just">
              <a:defRPr sz="2000">
                <a:solidFill>
                  <a:schemeClr val="bg2">
                    <a:lumMod val="10000"/>
                  </a:schemeClr>
                </a:solidFill>
              </a:defRPr>
            </a:pPr>
            <a:r>
              <a:rPr lang="sv-SE" sz="2000" dirty="0"/>
              <a:t>Neuroplasticitet varar hela livet. Lärande är det bästa sättet att bibehålla och till och med förbättra din hjärnas plasticitet. </a:t>
            </a:r>
            <a:r>
              <a:rPr lang="sv-SE" sz="2000" b="1" dirty="0"/>
              <a:t>Du kanske inte lär dig på samma sätt som tidigare, men du lär dig fortfarande. </a:t>
            </a:r>
            <a:r>
              <a:rPr lang="sv-SE" sz="2000" dirty="0"/>
              <a:t>Att övervinna detta kräver att du ökar din förståelse för din egna hjärna och </a:t>
            </a:r>
            <a:r>
              <a:rPr lang="sv-SE" sz="2000" b="1" dirty="0"/>
              <a:t>anpassar dina inlärningsstrategier efter dina styrkor</a:t>
            </a:r>
            <a:r>
              <a:rPr lang="sv-SE" sz="2000" dirty="0"/>
              <a:t>. Erfarenhet är mycket viktig för lärande.</a:t>
            </a:r>
            <a:endParaRPr sz="2000" dirty="0">
              <a:solidFill>
                <a:schemeClr val="bg2">
                  <a:lumMod val="10000"/>
                </a:schemeClr>
              </a:solidFill>
            </a:endParaRPr>
          </a:p>
        </p:txBody>
      </p:sp>
      <p:sp>
        <p:nvSpPr>
          <p:cNvPr id="9" name="CaixaDeTexto 2">
            <a:extLst>
              <a:ext uri="{FF2B5EF4-FFF2-40B4-BE49-F238E27FC236}">
                <a16:creationId xmlns:a16="http://schemas.microsoft.com/office/drawing/2014/main" id="{10DE4F37-D7C7-016F-4A7B-865CDCED375D}"/>
              </a:ext>
            </a:extLst>
          </p:cNvPr>
          <p:cNvSpPr txBox="1"/>
          <p:nvPr/>
        </p:nvSpPr>
        <p:spPr>
          <a:xfrm>
            <a:off x="362081" y="4734043"/>
            <a:ext cx="11270156" cy="1015663"/>
          </a:xfrm>
          <a:prstGeom prst="rect">
            <a:avLst/>
          </a:prstGeom>
          <a:noFill/>
        </p:spPr>
        <p:txBody>
          <a:bodyPr wrap="square">
            <a:spAutoFit/>
          </a:bodyPr>
          <a:lstStyle/>
          <a:p>
            <a:pPr algn="just">
              <a:defRPr sz="2000"/>
            </a:pPr>
            <a:r>
              <a:rPr lang="sv-SE" b="1" dirty="0"/>
              <a:t>Lärande är ingen tävling</a:t>
            </a:r>
            <a:r>
              <a:rPr lang="sv-SE" dirty="0"/>
              <a:t>. Ge dig själv tillåtelse att vara nybörjare. Alla i rummet, oavsett utgångspunkt, är där av samma grundläggande anledning, men din resa är unik. </a:t>
            </a:r>
            <a:r>
              <a:rPr lang="sv-SE" b="1" dirty="0"/>
              <a:t>Jämför dig själv med den du var igår</a:t>
            </a:r>
            <a:r>
              <a:rPr lang="sv-SE" dirty="0"/>
              <a:t>. Slutligen, kom ihåg att mångfalden av kompetensnivåer är det som skapar en rik inlärningsmiljö.</a:t>
            </a:r>
            <a:endParaRPr sz="2000" dirty="0">
              <a:solidFill>
                <a:schemeClr val="bg2">
                  <a:lumMod val="10000"/>
                </a:schemeClr>
              </a:solidFill>
            </a:endParaRPr>
          </a:p>
        </p:txBody>
      </p:sp>
    </p:spTree>
    <p:extLst>
      <p:ext uri="{BB962C8B-B14F-4D97-AF65-F5344CB8AC3E}">
        <p14:creationId xmlns:p14="http://schemas.microsoft.com/office/powerpoint/2010/main" val="1589664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51C7F-173B-AE0A-1A47-1E2D4B7DEB85}"/>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105F6B12-5602-47B9-904D-9C674495F3A5}"/>
              </a:ext>
            </a:extLst>
          </p:cNvPr>
          <p:cNvSpPr>
            <a:spLocks noGrp="1"/>
          </p:cNvSpPr>
          <p:nvPr>
            <p:ph type="body" sz="quarter" idx="10"/>
          </p:nvPr>
        </p:nvSpPr>
        <p:spPr/>
        <p:txBody>
          <a:bodyPr/>
          <a:lstStyle/>
          <a:p>
            <a:r>
              <a:t>Tillämpa strategier för att hantera inlärningsrädslor</a:t>
            </a:r>
          </a:p>
          <a:p>
            <a:endParaRPr/>
          </a:p>
        </p:txBody>
      </p:sp>
      <p:sp>
        <p:nvSpPr>
          <p:cNvPr id="29" name="CaixaDeTexto 28">
            <a:extLst>
              <a:ext uri="{FF2B5EF4-FFF2-40B4-BE49-F238E27FC236}">
                <a16:creationId xmlns:a16="http://schemas.microsoft.com/office/drawing/2014/main" id="{448F8D2B-1E58-8280-D083-38C2CFD4B862}"/>
              </a:ext>
            </a:extLst>
          </p:cNvPr>
          <p:cNvSpPr txBox="1"/>
          <p:nvPr/>
        </p:nvSpPr>
        <p:spPr>
          <a:xfrm>
            <a:off x="1315635" y="1287209"/>
            <a:ext cx="10876365" cy="400110"/>
          </a:xfrm>
          <a:prstGeom prst="rect">
            <a:avLst/>
          </a:prstGeom>
          <a:noFill/>
        </p:spPr>
        <p:txBody>
          <a:bodyPr wrap="square">
            <a:spAutoFit/>
          </a:bodyPr>
          <a:lstStyle/>
          <a:p>
            <a:pPr>
              <a:defRPr sz="2000" b="1">
                <a:solidFill>
                  <a:schemeClr val="bg2">
                    <a:lumMod val="10000"/>
                  </a:schemeClr>
                </a:solidFill>
              </a:defRPr>
            </a:pPr>
            <a:r>
              <a:t>Det är för sent för mig att lära mig - Fatalism</a:t>
            </a:r>
            <a:endParaRPr sz="2000" b="1">
              <a:solidFill>
                <a:schemeClr val="bg2">
                  <a:lumMod val="10000"/>
                </a:schemeClr>
              </a:solidFill>
            </a:endParaRPr>
          </a:p>
        </p:txBody>
      </p:sp>
      <p:sp>
        <p:nvSpPr>
          <p:cNvPr id="30" name="CaixaDeTexto 29">
            <a:extLst>
              <a:ext uri="{FF2B5EF4-FFF2-40B4-BE49-F238E27FC236}">
                <a16:creationId xmlns:a16="http://schemas.microsoft.com/office/drawing/2014/main" id="{76C6BD60-2203-6D2B-6956-61435BCB56CD}"/>
              </a:ext>
            </a:extLst>
          </p:cNvPr>
          <p:cNvSpPr txBox="1"/>
          <p:nvPr/>
        </p:nvSpPr>
        <p:spPr>
          <a:xfrm>
            <a:off x="1315634" y="3668116"/>
            <a:ext cx="10876365" cy="400110"/>
          </a:xfrm>
          <a:prstGeom prst="rect">
            <a:avLst/>
          </a:prstGeom>
          <a:noFill/>
        </p:spPr>
        <p:txBody>
          <a:bodyPr wrap="square">
            <a:spAutoFit/>
          </a:bodyPr>
          <a:lstStyle/>
          <a:p>
            <a:pPr>
              <a:defRPr sz="2000" b="1">
                <a:solidFill>
                  <a:schemeClr val="bg2">
                    <a:lumMod val="10000"/>
                  </a:schemeClr>
                </a:solidFill>
              </a:defRPr>
            </a:pPr>
            <a:r>
              <a:t>Jag kommer inte att passa med yngre elever</a:t>
            </a:r>
            <a:endParaRPr sz="2000" b="1">
              <a:solidFill>
                <a:schemeClr val="bg2">
                  <a:lumMod val="10000"/>
                </a:schemeClr>
              </a:solidFill>
            </a:endParaRPr>
          </a:p>
        </p:txBody>
      </p:sp>
      <p:pic>
        <p:nvPicPr>
          <p:cNvPr id="13" name="Gráfico 12">
            <a:extLst>
              <a:ext uri="{FF2B5EF4-FFF2-40B4-BE49-F238E27FC236}">
                <a16:creationId xmlns:a16="http://schemas.microsoft.com/office/drawing/2014/main" id="{E7F09DFF-309F-020E-B40F-032B84F6419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75238" y="1241241"/>
            <a:ext cx="441715" cy="441715"/>
          </a:xfrm>
          <a:prstGeom prst="rect">
            <a:avLst/>
          </a:prstGeom>
        </p:spPr>
      </p:pic>
      <p:pic>
        <p:nvPicPr>
          <p:cNvPr id="14" name="Gráfico 13">
            <a:extLst>
              <a:ext uri="{FF2B5EF4-FFF2-40B4-BE49-F238E27FC236}">
                <a16:creationId xmlns:a16="http://schemas.microsoft.com/office/drawing/2014/main" id="{22D78D65-3497-5CC7-EADA-468663E482C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409962" y="3631925"/>
            <a:ext cx="441715" cy="441715"/>
          </a:xfrm>
          <a:prstGeom prst="rect">
            <a:avLst/>
          </a:prstGeom>
        </p:spPr>
      </p:pic>
      <p:sp>
        <p:nvSpPr>
          <p:cNvPr id="10" name="CaixaDeTexto 2">
            <a:extLst>
              <a:ext uri="{FF2B5EF4-FFF2-40B4-BE49-F238E27FC236}">
                <a16:creationId xmlns:a16="http://schemas.microsoft.com/office/drawing/2014/main" id="{60D507E0-916E-D742-A3F4-5A60E67CA136}"/>
              </a:ext>
            </a:extLst>
          </p:cNvPr>
          <p:cNvSpPr txBox="1"/>
          <p:nvPr/>
        </p:nvSpPr>
        <p:spPr>
          <a:xfrm>
            <a:off x="322460" y="1862985"/>
            <a:ext cx="11547080" cy="1323439"/>
          </a:xfrm>
          <a:prstGeom prst="rect">
            <a:avLst/>
          </a:prstGeom>
          <a:noFill/>
        </p:spPr>
        <p:txBody>
          <a:bodyPr wrap="square">
            <a:spAutoFit/>
          </a:bodyPr>
          <a:lstStyle/>
          <a:p>
            <a:pPr algn="just">
              <a:defRPr sz="2000">
                <a:solidFill>
                  <a:schemeClr val="bg2">
                    <a:lumMod val="10000"/>
                  </a:schemeClr>
                </a:solidFill>
              </a:defRPr>
            </a:pPr>
            <a:r>
              <a:rPr lang="sv-SE" sz="2000" b="1" dirty="0"/>
              <a:t>Det handlar om att lära sig för stunden </a:t>
            </a:r>
            <a:r>
              <a:rPr lang="sv-SE" sz="2000" dirty="0"/>
              <a:t>– för en ny hobby, ett deltidsjobb, personlig uppfyllelse eller för att hålla ditt sinne skarpt under de kommande 30+ åren av ditt liv. Många inspirerande kvinnor, såsom Toni Morrison, Julia Child och Judi Dench, </a:t>
            </a:r>
            <a:r>
              <a:rPr lang="sv-SE" sz="2000" b="1" dirty="0"/>
              <a:t>fann framgång senare i livet</a:t>
            </a:r>
            <a:r>
              <a:rPr lang="sv-SE" sz="2000" dirty="0"/>
              <a:t>, vilket visar att utbildning och nya satsningar efter 45 inte bara är möjliga utan också </a:t>
            </a:r>
            <a:r>
              <a:rPr lang="sv-SE" sz="2000" b="1" dirty="0"/>
              <a:t>leder till att nya meningsfulla kapitel i livet</a:t>
            </a:r>
            <a:r>
              <a:rPr lang="sv-SE" sz="2000" dirty="0"/>
              <a:t>.</a:t>
            </a:r>
            <a:endParaRPr sz="2000" dirty="0">
              <a:solidFill>
                <a:schemeClr val="bg2">
                  <a:lumMod val="10000"/>
                </a:schemeClr>
              </a:solidFill>
            </a:endParaRPr>
          </a:p>
        </p:txBody>
      </p:sp>
      <p:sp>
        <p:nvSpPr>
          <p:cNvPr id="4" name="CaixaDeTexto 2">
            <a:extLst>
              <a:ext uri="{FF2B5EF4-FFF2-40B4-BE49-F238E27FC236}">
                <a16:creationId xmlns:a16="http://schemas.microsoft.com/office/drawing/2014/main" id="{2E79F14A-EA28-9528-2253-A5DF81B76F89}"/>
              </a:ext>
            </a:extLst>
          </p:cNvPr>
          <p:cNvSpPr txBox="1"/>
          <p:nvPr/>
        </p:nvSpPr>
        <p:spPr>
          <a:xfrm>
            <a:off x="362081" y="4505501"/>
            <a:ext cx="11547080" cy="1323439"/>
          </a:xfrm>
          <a:prstGeom prst="rect">
            <a:avLst/>
          </a:prstGeom>
          <a:noFill/>
        </p:spPr>
        <p:txBody>
          <a:bodyPr wrap="square">
            <a:spAutoFit/>
          </a:bodyPr>
          <a:lstStyle/>
          <a:p>
            <a:pPr algn="just">
              <a:defRPr sz="2000">
                <a:solidFill>
                  <a:schemeClr val="bg2">
                    <a:lumMod val="10000"/>
                  </a:schemeClr>
                </a:solidFill>
              </a:defRPr>
            </a:pPr>
            <a:r>
              <a:rPr lang="sv-SE" sz="2000" dirty="0"/>
              <a:t>Denna rädsla handlar inte bara om ålder; den handlar om tillhörighet, relevans och rädsla för att bli bedömd. Att övervinna den kräver en förändring i tankesätt. </a:t>
            </a:r>
            <a:r>
              <a:rPr lang="sv-SE" sz="2000" b="1" dirty="0"/>
              <a:t>Du är en värdefull bidragsgivare med din erfarenhet till gruppen</a:t>
            </a:r>
            <a:r>
              <a:rPr lang="sv-SE" sz="2000" dirty="0"/>
              <a:t>, och du är med av </a:t>
            </a:r>
            <a:r>
              <a:rPr lang="sv-SE" sz="2000" b="1" dirty="0"/>
              <a:t>samma syfte på kursen: att lära dig något</a:t>
            </a:r>
            <a:r>
              <a:rPr lang="sv-SE" sz="2000" dirty="0"/>
              <a:t>. Kom ihåg, de flesta yngre eleverna tänker förmodligen inte lika mycket på din ålder som du gör. </a:t>
            </a:r>
            <a:endParaRPr sz="2000" dirty="0">
              <a:solidFill>
                <a:schemeClr val="bg2">
                  <a:lumMod val="10000"/>
                </a:schemeClr>
              </a:solidFill>
            </a:endParaRPr>
          </a:p>
        </p:txBody>
      </p:sp>
    </p:spTree>
    <p:extLst>
      <p:ext uri="{BB962C8B-B14F-4D97-AF65-F5344CB8AC3E}">
        <p14:creationId xmlns:p14="http://schemas.microsoft.com/office/powerpoint/2010/main" val="3830196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6CC9B-1383-10E6-580E-8D3DCDBE7BFD}"/>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99C54EDF-F7EA-9A16-CDFD-4BB5ED3AE865}"/>
              </a:ext>
            </a:extLst>
          </p:cNvPr>
          <p:cNvSpPr>
            <a:spLocks noGrp="1"/>
          </p:cNvSpPr>
          <p:nvPr>
            <p:ph type="body" sz="quarter" idx="10"/>
          </p:nvPr>
        </p:nvSpPr>
        <p:spPr/>
        <p:txBody>
          <a:bodyPr/>
          <a:lstStyle/>
          <a:p>
            <a:r>
              <a:t>Tillämpa strategier för att hantera inlärningsrädslor</a:t>
            </a:r>
          </a:p>
          <a:p>
            <a:endParaRPr/>
          </a:p>
        </p:txBody>
      </p:sp>
      <p:sp>
        <p:nvSpPr>
          <p:cNvPr id="31" name="CaixaDeTexto 30">
            <a:extLst>
              <a:ext uri="{FF2B5EF4-FFF2-40B4-BE49-F238E27FC236}">
                <a16:creationId xmlns:a16="http://schemas.microsoft.com/office/drawing/2014/main" id="{D6A66DA7-38DF-5470-47C7-E9D14381D896}"/>
              </a:ext>
            </a:extLst>
          </p:cNvPr>
          <p:cNvSpPr txBox="1"/>
          <p:nvPr/>
        </p:nvSpPr>
        <p:spPr>
          <a:xfrm>
            <a:off x="1195276" y="1332348"/>
            <a:ext cx="10876365" cy="400110"/>
          </a:xfrm>
          <a:prstGeom prst="rect">
            <a:avLst/>
          </a:prstGeom>
          <a:noFill/>
        </p:spPr>
        <p:txBody>
          <a:bodyPr wrap="square">
            <a:spAutoFit/>
          </a:bodyPr>
          <a:lstStyle/>
          <a:p>
            <a:pPr>
              <a:defRPr sz="2000" b="1">
                <a:solidFill>
                  <a:schemeClr val="bg2">
                    <a:lumMod val="10000"/>
                  </a:schemeClr>
                </a:solidFill>
              </a:defRPr>
            </a:pPr>
            <a:r>
              <a:rPr dirty="0"/>
              <a:t>Jag </a:t>
            </a:r>
            <a:r>
              <a:rPr dirty="0" err="1"/>
              <a:t>har</a:t>
            </a:r>
            <a:r>
              <a:rPr dirty="0"/>
              <a:t> </a:t>
            </a:r>
            <a:r>
              <a:rPr dirty="0" err="1"/>
              <a:t>inte</a:t>
            </a:r>
            <a:r>
              <a:rPr dirty="0"/>
              <a:t> </a:t>
            </a:r>
            <a:r>
              <a:rPr dirty="0" err="1"/>
              <a:t>tid</a:t>
            </a:r>
            <a:r>
              <a:rPr dirty="0"/>
              <a:t> </a:t>
            </a:r>
            <a:r>
              <a:rPr dirty="0" err="1"/>
              <a:t>att</a:t>
            </a:r>
            <a:r>
              <a:rPr dirty="0"/>
              <a:t> </a:t>
            </a:r>
            <a:r>
              <a:rPr lang="en-US" dirty="0" err="1"/>
              <a:t>börja</a:t>
            </a:r>
            <a:r>
              <a:rPr lang="en-US" dirty="0"/>
              <a:t> med</a:t>
            </a:r>
            <a:r>
              <a:rPr dirty="0"/>
              <a:t> </a:t>
            </a:r>
            <a:r>
              <a:rPr dirty="0" err="1"/>
              <a:t>något</a:t>
            </a:r>
            <a:r>
              <a:rPr dirty="0"/>
              <a:t> </a:t>
            </a:r>
            <a:r>
              <a:rPr dirty="0" err="1"/>
              <a:t>nytt</a:t>
            </a:r>
            <a:endParaRPr sz="2000" b="1" dirty="0">
              <a:solidFill>
                <a:schemeClr val="bg2">
                  <a:lumMod val="10000"/>
                </a:schemeClr>
              </a:solidFill>
            </a:endParaRPr>
          </a:p>
        </p:txBody>
      </p:sp>
      <p:sp>
        <p:nvSpPr>
          <p:cNvPr id="32" name="CaixaDeTexto 31">
            <a:extLst>
              <a:ext uri="{FF2B5EF4-FFF2-40B4-BE49-F238E27FC236}">
                <a16:creationId xmlns:a16="http://schemas.microsoft.com/office/drawing/2014/main" id="{A412834B-37E1-4D77-B081-112BD0FAC584}"/>
              </a:ext>
            </a:extLst>
          </p:cNvPr>
          <p:cNvSpPr txBox="1"/>
          <p:nvPr/>
        </p:nvSpPr>
        <p:spPr>
          <a:xfrm>
            <a:off x="1116952" y="3787792"/>
            <a:ext cx="10876365" cy="400110"/>
          </a:xfrm>
          <a:prstGeom prst="rect">
            <a:avLst/>
          </a:prstGeom>
          <a:noFill/>
        </p:spPr>
        <p:txBody>
          <a:bodyPr wrap="square">
            <a:spAutoFit/>
          </a:bodyPr>
          <a:lstStyle/>
          <a:p>
            <a:pPr>
              <a:defRPr sz="2000" b="1">
                <a:solidFill>
                  <a:schemeClr val="bg2">
                    <a:lumMod val="10000"/>
                  </a:schemeClr>
                </a:solidFill>
              </a:defRPr>
            </a:pPr>
            <a:r>
              <a:rPr dirty="0" err="1"/>
              <a:t>Tänk</a:t>
            </a:r>
            <a:r>
              <a:rPr dirty="0"/>
              <a:t> om jag </a:t>
            </a:r>
            <a:r>
              <a:rPr dirty="0" err="1"/>
              <a:t>försöker</a:t>
            </a:r>
            <a:r>
              <a:rPr lang="sv-SE" dirty="0"/>
              <a:t>, men</a:t>
            </a:r>
            <a:r>
              <a:rPr dirty="0"/>
              <a:t> </a:t>
            </a:r>
            <a:r>
              <a:rPr dirty="0" err="1"/>
              <a:t>skämm</a:t>
            </a:r>
            <a:r>
              <a:rPr lang="sv-SE" dirty="0"/>
              <a:t>er </a:t>
            </a:r>
            <a:r>
              <a:rPr dirty="0" err="1"/>
              <a:t>ut</a:t>
            </a:r>
            <a:r>
              <a:rPr dirty="0"/>
              <a:t> </a:t>
            </a:r>
            <a:r>
              <a:rPr dirty="0" err="1"/>
              <a:t>mig</a:t>
            </a:r>
            <a:r>
              <a:rPr dirty="0"/>
              <a:t>? – </a:t>
            </a:r>
            <a:r>
              <a:rPr dirty="0" err="1"/>
              <a:t>Rädsla</a:t>
            </a:r>
            <a:r>
              <a:rPr dirty="0"/>
              <a:t> för </a:t>
            </a:r>
            <a:r>
              <a:rPr dirty="0" err="1"/>
              <a:t>misslyckande</a:t>
            </a:r>
            <a:endParaRPr sz="2000" b="1" dirty="0">
              <a:solidFill>
                <a:schemeClr val="bg2">
                  <a:lumMod val="10000"/>
                </a:schemeClr>
              </a:solidFill>
            </a:endParaRPr>
          </a:p>
        </p:txBody>
      </p:sp>
      <p:pic>
        <p:nvPicPr>
          <p:cNvPr id="11" name="Gráfico 10">
            <a:extLst>
              <a:ext uri="{FF2B5EF4-FFF2-40B4-BE49-F238E27FC236}">
                <a16:creationId xmlns:a16="http://schemas.microsoft.com/office/drawing/2014/main" id="{34E88FDA-F9A4-78EA-1A15-2CFCB5D5B88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414401" y="1301753"/>
            <a:ext cx="441715" cy="441715"/>
          </a:xfrm>
          <a:prstGeom prst="rect">
            <a:avLst/>
          </a:prstGeom>
        </p:spPr>
      </p:pic>
      <p:pic>
        <p:nvPicPr>
          <p:cNvPr id="12" name="Gráfico 11">
            <a:extLst>
              <a:ext uri="{FF2B5EF4-FFF2-40B4-BE49-F238E27FC236}">
                <a16:creationId xmlns:a16="http://schemas.microsoft.com/office/drawing/2014/main" id="{81554099-F72D-A7C6-A735-787C12EACE3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12759" y="3751601"/>
            <a:ext cx="441715" cy="441715"/>
          </a:xfrm>
          <a:prstGeom prst="rect">
            <a:avLst/>
          </a:prstGeom>
        </p:spPr>
      </p:pic>
      <p:sp>
        <p:nvSpPr>
          <p:cNvPr id="8" name="CaixaDeTexto 2">
            <a:extLst>
              <a:ext uri="{FF2B5EF4-FFF2-40B4-BE49-F238E27FC236}">
                <a16:creationId xmlns:a16="http://schemas.microsoft.com/office/drawing/2014/main" id="{4EAC2D6C-80FC-2F0C-D7AB-591D89C5ACDA}"/>
              </a:ext>
            </a:extLst>
          </p:cNvPr>
          <p:cNvSpPr txBox="1"/>
          <p:nvPr/>
        </p:nvSpPr>
        <p:spPr>
          <a:xfrm>
            <a:off x="322918" y="2073908"/>
            <a:ext cx="11748722" cy="1323439"/>
          </a:xfrm>
          <a:prstGeom prst="rect">
            <a:avLst/>
          </a:prstGeom>
          <a:noFill/>
        </p:spPr>
        <p:txBody>
          <a:bodyPr wrap="square">
            <a:spAutoFit/>
          </a:bodyPr>
          <a:lstStyle/>
          <a:p>
            <a:pPr algn="just">
              <a:defRPr sz="2000">
                <a:solidFill>
                  <a:schemeClr val="bg2">
                    <a:lumMod val="10000"/>
                  </a:schemeClr>
                </a:solidFill>
              </a:defRPr>
            </a:pPr>
            <a:r>
              <a:rPr lang="sv-SE" sz="2000" b="1" dirty="0"/>
              <a:t>Lämna tanken på att lärande kräver enorma mängder tid. </a:t>
            </a:r>
            <a:r>
              <a:rPr lang="sv-SE" sz="2000" dirty="0"/>
              <a:t>I de flesta fall </a:t>
            </a:r>
            <a:r>
              <a:rPr lang="sv-SE" sz="2000" b="1" dirty="0"/>
              <a:t>kan du bestämma </a:t>
            </a:r>
            <a:r>
              <a:rPr lang="sv-SE" sz="2000" dirty="0"/>
              <a:t>din egen resplan och inlärningstid. Börja med </a:t>
            </a:r>
            <a:r>
              <a:rPr lang="sv-SE" sz="2000" b="1" dirty="0"/>
              <a:t>5–15 minuter om dagen</a:t>
            </a:r>
            <a:r>
              <a:rPr lang="sv-SE" sz="2000" dirty="0"/>
              <a:t>. Integrera den tiden i dina dagliga rutiner, schemalägg den och kommunicera med din familj för att säkerställa att den respekteras. </a:t>
            </a:r>
            <a:r>
              <a:rPr lang="sv-SE" sz="2000" b="1" dirty="0"/>
              <a:t>Prioritera dig själv</a:t>
            </a:r>
            <a:r>
              <a:rPr lang="sv-SE" sz="2000" dirty="0"/>
              <a:t>: Se denna tid som icke-förhandlingsbar egenvård. </a:t>
            </a:r>
            <a:r>
              <a:rPr lang="sv-SE" sz="2000" b="1" dirty="0"/>
              <a:t>Välj rätt typ av lärande</a:t>
            </a:r>
            <a:r>
              <a:rPr lang="sv-SE" sz="2000" dirty="0"/>
              <a:t> beroende på hur mycket tid du har.</a:t>
            </a:r>
            <a:endParaRPr dirty="0"/>
          </a:p>
        </p:txBody>
      </p:sp>
      <p:sp>
        <p:nvSpPr>
          <p:cNvPr id="9" name="CaixaDeTexto 2">
            <a:extLst>
              <a:ext uri="{FF2B5EF4-FFF2-40B4-BE49-F238E27FC236}">
                <a16:creationId xmlns:a16="http://schemas.microsoft.com/office/drawing/2014/main" id="{EDE1816B-465A-1D27-3A48-55B0D8D4FCD2}"/>
              </a:ext>
            </a:extLst>
          </p:cNvPr>
          <p:cNvSpPr txBox="1"/>
          <p:nvPr/>
        </p:nvSpPr>
        <p:spPr>
          <a:xfrm>
            <a:off x="401242" y="4478750"/>
            <a:ext cx="11670398" cy="1631216"/>
          </a:xfrm>
          <a:prstGeom prst="rect">
            <a:avLst/>
          </a:prstGeom>
          <a:noFill/>
        </p:spPr>
        <p:txBody>
          <a:bodyPr wrap="square">
            <a:spAutoFit/>
          </a:bodyPr>
          <a:lstStyle/>
          <a:p>
            <a:pPr algn="just">
              <a:defRPr sz="2000">
                <a:solidFill>
                  <a:schemeClr val="bg2">
                    <a:lumMod val="10000"/>
                  </a:schemeClr>
                </a:solidFill>
              </a:defRPr>
            </a:pPr>
            <a:r>
              <a:rPr lang="sv-SE" sz="2000" dirty="0"/>
              <a:t>Rädsla är en forntida överlevnadsmekanism. Ditt sinne bestämmer att det säkraste tillvägagångssättet är att helt undvika risk. Du förblir i din komfortzon, vilket känns säkert, men det begränsar din värld och din potential. </a:t>
            </a:r>
            <a:r>
              <a:rPr lang="sv-SE" sz="2000" b="1" dirty="0"/>
              <a:t>Det modigaste och viktigaste steget är det första</a:t>
            </a:r>
            <a:r>
              <a:rPr lang="sv-SE" sz="2000" dirty="0"/>
              <a:t>. </a:t>
            </a:r>
            <a:r>
              <a:rPr lang="sv-SE" sz="2000" b="1" dirty="0"/>
              <a:t>Omdefiniera framgång till att dyka upp och försöka</a:t>
            </a:r>
            <a:r>
              <a:rPr lang="sv-SE" sz="2000" dirty="0"/>
              <a:t>, inte bara att uppnå perfekta resultat. </a:t>
            </a:r>
            <a:r>
              <a:rPr lang="sv-SE" sz="2000" b="1" dirty="0"/>
              <a:t>Varje misstag är data</a:t>
            </a:r>
            <a:r>
              <a:rPr lang="sv-SE" sz="2000" dirty="0"/>
              <a:t>, inte ett omdöme om din förmåga. Alla som lär sig något nytt känner sig obekväma. Omfamna att vara en "nybörjare”.</a:t>
            </a:r>
            <a:endParaRPr dirty="0"/>
          </a:p>
        </p:txBody>
      </p:sp>
    </p:spTree>
    <p:extLst>
      <p:ext uri="{BB962C8B-B14F-4D97-AF65-F5344CB8AC3E}">
        <p14:creationId xmlns:p14="http://schemas.microsoft.com/office/powerpoint/2010/main" val="1092785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46B85-8946-7302-C072-4AE88F0587C6}"/>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68B5314A-A41C-77E4-33CA-C12DE5B52300}"/>
              </a:ext>
            </a:extLst>
          </p:cNvPr>
          <p:cNvSpPr>
            <a:spLocks noGrp="1"/>
          </p:cNvSpPr>
          <p:nvPr>
            <p:ph type="body" sz="quarter" idx="10"/>
          </p:nvPr>
        </p:nvSpPr>
        <p:spPr/>
        <p:txBody>
          <a:bodyPr/>
          <a:lstStyle/>
          <a:p>
            <a:r>
              <a:t>Tillämpa strategier för att hantera inlärningsrädslor</a:t>
            </a:r>
          </a:p>
          <a:p>
            <a:endParaRPr/>
          </a:p>
        </p:txBody>
      </p:sp>
      <p:pic>
        <p:nvPicPr>
          <p:cNvPr id="13" name="Gráfico 12">
            <a:extLst>
              <a:ext uri="{FF2B5EF4-FFF2-40B4-BE49-F238E27FC236}">
                <a16:creationId xmlns:a16="http://schemas.microsoft.com/office/drawing/2014/main" id="{2E133EF5-D5FB-9F92-8A2D-71CD38981CD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75238" y="2086831"/>
            <a:ext cx="441715" cy="441715"/>
          </a:xfrm>
          <a:prstGeom prst="rect">
            <a:avLst/>
          </a:prstGeom>
        </p:spPr>
      </p:pic>
      <p:sp>
        <p:nvSpPr>
          <p:cNvPr id="7" name="CaixaDeTexto 31">
            <a:extLst>
              <a:ext uri="{FF2B5EF4-FFF2-40B4-BE49-F238E27FC236}">
                <a16:creationId xmlns:a16="http://schemas.microsoft.com/office/drawing/2014/main" id="{8DC5DE18-8977-F9D4-E69D-F9CF3A42175C}"/>
              </a:ext>
            </a:extLst>
          </p:cNvPr>
          <p:cNvSpPr txBox="1"/>
          <p:nvPr/>
        </p:nvSpPr>
        <p:spPr>
          <a:xfrm>
            <a:off x="1156114" y="2107633"/>
            <a:ext cx="10876365" cy="400110"/>
          </a:xfrm>
          <a:prstGeom prst="rect">
            <a:avLst/>
          </a:prstGeom>
          <a:noFill/>
        </p:spPr>
        <p:txBody>
          <a:bodyPr wrap="square">
            <a:spAutoFit/>
          </a:bodyPr>
          <a:lstStyle/>
          <a:p>
            <a:pPr>
              <a:defRPr sz="2000" b="1">
                <a:solidFill>
                  <a:schemeClr val="bg2">
                    <a:lumMod val="10000"/>
                  </a:schemeClr>
                </a:solidFill>
              </a:defRPr>
            </a:pPr>
            <a:r>
              <a:t>Att be om hjälp eller visa att jag lär mig känns som att erkänna inkompetens</a:t>
            </a:r>
            <a:endParaRPr sz="2000" b="1">
              <a:solidFill>
                <a:schemeClr val="bg2">
                  <a:lumMod val="10000"/>
                </a:schemeClr>
              </a:solidFill>
            </a:endParaRPr>
          </a:p>
        </p:txBody>
      </p:sp>
      <p:sp>
        <p:nvSpPr>
          <p:cNvPr id="4" name="CaixaDeTexto 2">
            <a:extLst>
              <a:ext uri="{FF2B5EF4-FFF2-40B4-BE49-F238E27FC236}">
                <a16:creationId xmlns:a16="http://schemas.microsoft.com/office/drawing/2014/main" id="{57784147-3B86-47E1-66C9-AE5F7AB900D0}"/>
              </a:ext>
            </a:extLst>
          </p:cNvPr>
          <p:cNvSpPr txBox="1"/>
          <p:nvPr/>
        </p:nvSpPr>
        <p:spPr>
          <a:xfrm>
            <a:off x="283757" y="3236793"/>
            <a:ext cx="11748722" cy="1477328"/>
          </a:xfrm>
          <a:prstGeom prst="rect">
            <a:avLst/>
          </a:prstGeom>
          <a:noFill/>
        </p:spPr>
        <p:txBody>
          <a:bodyPr wrap="square">
            <a:spAutoFit/>
          </a:bodyPr>
          <a:lstStyle/>
          <a:p>
            <a:r>
              <a:rPr lang="sv-SE" b="1" dirty="0"/>
              <a:t>Kompetenta och självsäkra personer ber om hjälp</a:t>
            </a:r>
            <a:r>
              <a:rPr lang="sv-SE" dirty="0"/>
              <a:t>. Det visar självmedvetenhet, uppfinningsrikedom och ett engagemang för ditt mål. </a:t>
            </a:r>
            <a:r>
              <a:rPr lang="sv-SE" b="1" dirty="0"/>
              <a:t>Det är ett strategiskt verktyg för lärande</a:t>
            </a:r>
            <a:r>
              <a:rPr lang="sv-SE" dirty="0"/>
              <a:t>, inte en svaghet. Att visa att du inte vet allt gör dig </a:t>
            </a:r>
            <a:r>
              <a:rPr lang="sv-SE" b="1" dirty="0"/>
              <a:t>mer relaterbar, lättillgänglig och mänsklig</a:t>
            </a:r>
            <a:r>
              <a:rPr lang="sv-SE" dirty="0"/>
              <a:t>. Rädslan för att be om hjälp är en kortsiktig strategi för att undvika små och tillfälliga sociala obehag. Den kommer dock med en garanterad långsiktig kostnad: att ha mindre information, göra fler misstag och ett långsammare lärande.</a:t>
            </a:r>
          </a:p>
        </p:txBody>
      </p:sp>
    </p:spTree>
    <p:extLst>
      <p:ext uri="{BB962C8B-B14F-4D97-AF65-F5344CB8AC3E}">
        <p14:creationId xmlns:p14="http://schemas.microsoft.com/office/powerpoint/2010/main" val="1241021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7406B-8304-8EDE-A06C-7D53DB3BBD9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C3719341-4776-71C2-25B7-17EE84AB7A91}"/>
              </a:ext>
            </a:extLst>
          </p:cNvPr>
          <p:cNvSpPr>
            <a:spLocks noGrp="1"/>
          </p:cNvSpPr>
          <p:nvPr>
            <p:ph type="body" sz="quarter" idx="10"/>
          </p:nvPr>
        </p:nvSpPr>
        <p:spPr>
          <a:xfrm>
            <a:off x="432260" y="3142210"/>
            <a:ext cx="8720285" cy="1762299"/>
          </a:xfrm>
        </p:spPr>
        <p:txBody>
          <a:bodyPr lIns="91440" tIns="45720" rIns="91440" bIns="45720" anchor="t"/>
          <a:lstStyle/>
          <a:p>
            <a:r>
              <a:rPr lang="en-US" dirty="0"/>
              <a:t>DELMOMENT</a:t>
            </a:r>
            <a:r>
              <a:rPr dirty="0"/>
              <a:t> 1.4: </a:t>
            </a:r>
            <a:r>
              <a:rPr dirty="0" err="1"/>
              <a:t>Gör</a:t>
            </a:r>
            <a:r>
              <a:rPr dirty="0"/>
              <a:t> dig redo </a:t>
            </a:r>
            <a:r>
              <a:rPr dirty="0" err="1"/>
              <a:t>att</a:t>
            </a:r>
            <a:r>
              <a:rPr dirty="0"/>
              <a:t> </a:t>
            </a:r>
            <a:r>
              <a:rPr dirty="0" err="1"/>
              <a:t>lära</a:t>
            </a:r>
            <a:endParaRPr dirty="0"/>
          </a:p>
          <a:p>
            <a:endParaRPr b="0" dirty="0"/>
          </a:p>
          <a:p>
            <a:endParaRPr b="0" dirty="0"/>
          </a:p>
        </p:txBody>
      </p:sp>
    </p:spTree>
    <p:extLst>
      <p:ext uri="{BB962C8B-B14F-4D97-AF65-F5344CB8AC3E}">
        <p14:creationId xmlns:p14="http://schemas.microsoft.com/office/powerpoint/2010/main" val="32592033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9283E-F441-EDA7-74B4-D8FA0713FDCC}"/>
            </a:ext>
          </a:extLst>
        </p:cNvPr>
        <p:cNvGrpSpPr/>
        <p:nvPr/>
      </p:nvGrpSpPr>
      <p:grpSpPr>
        <a:xfrm>
          <a:off x="0" y="0"/>
          <a:ext cx="0" cy="0"/>
          <a:chOff x="0" y="0"/>
          <a:chExt cx="0" cy="0"/>
        </a:xfrm>
      </p:grpSpPr>
      <p:sp>
        <p:nvSpPr>
          <p:cNvPr id="4" name="Marcador de Posição do Texto 3">
            <a:extLst>
              <a:ext uri="{FF2B5EF4-FFF2-40B4-BE49-F238E27FC236}">
                <a16:creationId xmlns:a16="http://schemas.microsoft.com/office/drawing/2014/main" id="{E5B13BC1-AC54-9696-9B74-2B62DBE7A60A}"/>
              </a:ext>
            </a:extLst>
          </p:cNvPr>
          <p:cNvSpPr>
            <a:spLocks noGrp="1"/>
          </p:cNvSpPr>
          <p:nvPr>
            <p:ph type="body" sz="quarter" idx="10"/>
          </p:nvPr>
        </p:nvSpPr>
        <p:spPr>
          <a:xfrm>
            <a:off x="167031" y="78713"/>
            <a:ext cx="9829323" cy="483986"/>
          </a:xfrm>
        </p:spPr>
        <p:txBody>
          <a:bodyPr/>
          <a:lstStyle/>
          <a:p>
            <a:r>
              <a:rPr dirty="0" err="1"/>
              <a:t>Sätt</a:t>
            </a:r>
            <a:r>
              <a:rPr dirty="0"/>
              <a:t> </a:t>
            </a:r>
            <a:r>
              <a:rPr dirty="0" err="1"/>
              <a:t>upp</a:t>
            </a:r>
            <a:r>
              <a:rPr dirty="0"/>
              <a:t> </a:t>
            </a:r>
            <a:r>
              <a:rPr dirty="0" err="1"/>
              <a:t>realistiska</a:t>
            </a:r>
            <a:r>
              <a:rPr dirty="0"/>
              <a:t> </a:t>
            </a:r>
            <a:r>
              <a:rPr dirty="0" err="1"/>
              <a:t>mål</a:t>
            </a:r>
            <a:r>
              <a:rPr dirty="0"/>
              <a:t> </a:t>
            </a:r>
            <a:r>
              <a:rPr dirty="0" err="1"/>
              <a:t>och</a:t>
            </a:r>
            <a:r>
              <a:rPr dirty="0"/>
              <a:t> </a:t>
            </a:r>
            <a:r>
              <a:rPr dirty="0" err="1"/>
              <a:t>förväntningar</a:t>
            </a:r>
            <a:r>
              <a:rPr dirty="0"/>
              <a:t> – SMARTA </a:t>
            </a:r>
            <a:r>
              <a:rPr dirty="0" err="1"/>
              <a:t>mål</a:t>
            </a:r>
            <a:endParaRPr dirty="0"/>
          </a:p>
          <a:p>
            <a:endParaRPr dirty="0"/>
          </a:p>
        </p:txBody>
      </p:sp>
      <p:sp>
        <p:nvSpPr>
          <p:cNvPr id="5" name="Marcador de Posição do Texto 4">
            <a:extLst>
              <a:ext uri="{FF2B5EF4-FFF2-40B4-BE49-F238E27FC236}">
                <a16:creationId xmlns:a16="http://schemas.microsoft.com/office/drawing/2014/main" id="{6F007FE0-71D6-71F3-474C-0DFB2B02393F}"/>
              </a:ext>
            </a:extLst>
          </p:cNvPr>
          <p:cNvSpPr>
            <a:spLocks noGrp="1"/>
          </p:cNvSpPr>
          <p:nvPr>
            <p:ph type="body" sz="quarter" idx="11"/>
          </p:nvPr>
        </p:nvSpPr>
        <p:spPr>
          <a:xfrm>
            <a:off x="244854" y="753923"/>
            <a:ext cx="11450304" cy="611087"/>
          </a:xfrm>
        </p:spPr>
        <p:txBody>
          <a:bodyPr/>
          <a:lstStyle/>
          <a:p>
            <a:r>
              <a:rPr lang="sv-SE" dirty="0"/>
              <a:t>Välj inte en bana utan mål – det är som att segla utan destination. Förvandla först din vaga önskan till en konkret plan med ett SMART-mål (du hittar mer om SMART-mål i framtida moduler).</a:t>
            </a:r>
            <a:endParaRPr dirty="0"/>
          </a:p>
        </p:txBody>
      </p:sp>
      <p:sp>
        <p:nvSpPr>
          <p:cNvPr id="3" name="Marcador de Posição do Texto 4">
            <a:extLst>
              <a:ext uri="{FF2B5EF4-FFF2-40B4-BE49-F238E27FC236}">
                <a16:creationId xmlns:a16="http://schemas.microsoft.com/office/drawing/2014/main" id="{BFDC4054-6A6C-A456-D4A1-CFC41EE3566F}"/>
              </a:ext>
            </a:extLst>
          </p:cNvPr>
          <p:cNvSpPr txBox="1">
            <a:spLocks/>
          </p:cNvSpPr>
          <p:nvPr/>
        </p:nvSpPr>
        <p:spPr>
          <a:xfrm>
            <a:off x="1182360" y="1821869"/>
            <a:ext cx="1109220" cy="26873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sz="1600" b="1"/>
            </a:pPr>
            <a:r>
              <a:rPr dirty="0"/>
              <a:t>SPECIFIK</a:t>
            </a:r>
            <a:r>
              <a:rPr lang="en-US" dirty="0"/>
              <a:t>T</a:t>
            </a:r>
            <a:endParaRPr sz="1600" b="1" dirty="0"/>
          </a:p>
        </p:txBody>
      </p:sp>
      <p:sp>
        <p:nvSpPr>
          <p:cNvPr id="6" name="Retângulo: Cantos Arredondados 10">
            <a:extLst>
              <a:ext uri="{FF2B5EF4-FFF2-40B4-BE49-F238E27FC236}">
                <a16:creationId xmlns:a16="http://schemas.microsoft.com/office/drawing/2014/main" id="{09D419B6-9EC7-B6D1-F10B-69F32F3CC6AA}"/>
              </a:ext>
            </a:extLst>
          </p:cNvPr>
          <p:cNvSpPr/>
          <p:nvPr/>
        </p:nvSpPr>
        <p:spPr>
          <a:xfrm>
            <a:off x="183780" y="1515945"/>
            <a:ext cx="2170418"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Retângulo: Cantos Arredondados 9">
            <a:extLst>
              <a:ext uri="{FF2B5EF4-FFF2-40B4-BE49-F238E27FC236}">
                <a16:creationId xmlns:a16="http://schemas.microsoft.com/office/drawing/2014/main" id="{2B940635-1911-B863-94B3-C8AE90D58339}"/>
              </a:ext>
            </a:extLst>
          </p:cNvPr>
          <p:cNvSpPr/>
          <p:nvPr/>
        </p:nvSpPr>
        <p:spPr>
          <a:xfrm>
            <a:off x="200529" y="1524580"/>
            <a:ext cx="919213" cy="896771"/>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t>S</a:t>
            </a:r>
          </a:p>
        </p:txBody>
      </p:sp>
      <p:sp>
        <p:nvSpPr>
          <p:cNvPr id="8" name="Retângulo: Cantos Arredondados 10">
            <a:extLst>
              <a:ext uri="{FF2B5EF4-FFF2-40B4-BE49-F238E27FC236}">
                <a16:creationId xmlns:a16="http://schemas.microsoft.com/office/drawing/2014/main" id="{C3FA94B8-DB7A-A0B8-E944-7B2E134DCEE4}"/>
              </a:ext>
            </a:extLst>
          </p:cNvPr>
          <p:cNvSpPr/>
          <p:nvPr/>
        </p:nvSpPr>
        <p:spPr>
          <a:xfrm>
            <a:off x="2479689" y="1531492"/>
            <a:ext cx="6005122"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Marcador de Posição do Texto 4">
            <a:extLst>
              <a:ext uri="{FF2B5EF4-FFF2-40B4-BE49-F238E27FC236}">
                <a16:creationId xmlns:a16="http://schemas.microsoft.com/office/drawing/2014/main" id="{D2FAA255-FC4E-974D-3FD7-8E528DB32BEC}"/>
              </a:ext>
            </a:extLst>
          </p:cNvPr>
          <p:cNvSpPr txBox="1">
            <a:spLocks/>
          </p:cNvSpPr>
          <p:nvPr/>
        </p:nvSpPr>
        <p:spPr>
          <a:xfrm>
            <a:off x="2545550" y="1653300"/>
            <a:ext cx="6005123"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1600" dirty="0"/>
              <a:t>Ett vagt mål leder till ett vagt resultat. Att vara specifik handlar om att gå från ett luddigt intresseområde till ett tydligt, handlingsbart mål.</a:t>
            </a:r>
            <a:endParaRPr sz="1600" dirty="0"/>
          </a:p>
        </p:txBody>
      </p:sp>
      <p:sp>
        <p:nvSpPr>
          <p:cNvPr id="10" name="Retângulo: Cantos Arredondados 10">
            <a:extLst>
              <a:ext uri="{FF2B5EF4-FFF2-40B4-BE49-F238E27FC236}">
                <a16:creationId xmlns:a16="http://schemas.microsoft.com/office/drawing/2014/main" id="{77F62674-C2A6-1B87-2D8D-3AE516BD4767}"/>
              </a:ext>
            </a:extLst>
          </p:cNvPr>
          <p:cNvSpPr/>
          <p:nvPr/>
        </p:nvSpPr>
        <p:spPr>
          <a:xfrm>
            <a:off x="8655681" y="1507852"/>
            <a:ext cx="3207697"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Marcador de Posição do Texto 4">
            <a:extLst>
              <a:ext uri="{FF2B5EF4-FFF2-40B4-BE49-F238E27FC236}">
                <a16:creationId xmlns:a16="http://schemas.microsoft.com/office/drawing/2014/main" id="{6E7DDF30-A83F-F4F8-8045-0C3F8426EF44}"/>
              </a:ext>
            </a:extLst>
          </p:cNvPr>
          <p:cNvSpPr txBox="1">
            <a:spLocks/>
          </p:cNvSpPr>
          <p:nvPr/>
        </p:nvSpPr>
        <p:spPr>
          <a:xfrm>
            <a:off x="8723135" y="1704086"/>
            <a:ext cx="3111375"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sz="1600" dirty="0"/>
              <a:t>Vad </a:t>
            </a:r>
            <a:r>
              <a:rPr lang="en-US" sz="1600" dirty="0" err="1"/>
              <a:t>exakt</a:t>
            </a:r>
            <a:r>
              <a:rPr lang="en-US" sz="1600" dirty="0"/>
              <a:t> </a:t>
            </a:r>
            <a:r>
              <a:rPr sz="1600" dirty="0" err="1"/>
              <a:t>vill</a:t>
            </a:r>
            <a:r>
              <a:rPr sz="1600" dirty="0"/>
              <a:t> jag </a:t>
            </a:r>
            <a:r>
              <a:rPr sz="1600" dirty="0" err="1"/>
              <a:t>kunna</a:t>
            </a:r>
            <a:r>
              <a:rPr sz="1600" dirty="0"/>
              <a:t> </a:t>
            </a:r>
            <a:r>
              <a:rPr lang="en-US" sz="1600" dirty="0"/>
              <a:t>GÖRA</a:t>
            </a:r>
            <a:r>
              <a:rPr sz="1600" dirty="0"/>
              <a:t>? </a:t>
            </a:r>
          </a:p>
        </p:txBody>
      </p:sp>
      <p:sp>
        <p:nvSpPr>
          <p:cNvPr id="12" name="Marcador de Posição do Texto 4">
            <a:extLst>
              <a:ext uri="{FF2B5EF4-FFF2-40B4-BE49-F238E27FC236}">
                <a16:creationId xmlns:a16="http://schemas.microsoft.com/office/drawing/2014/main" id="{C38387D8-D648-71CF-92DC-1122CDCA549D}"/>
              </a:ext>
            </a:extLst>
          </p:cNvPr>
          <p:cNvSpPr txBox="1">
            <a:spLocks/>
          </p:cNvSpPr>
          <p:nvPr/>
        </p:nvSpPr>
        <p:spPr>
          <a:xfrm>
            <a:off x="1091820" y="4046702"/>
            <a:ext cx="1359946"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sz="1600" b="1"/>
            </a:pPr>
            <a:r>
              <a:rPr lang="en-US" dirty="0"/>
              <a:t>MÄTBART</a:t>
            </a:r>
            <a:endParaRPr sz="1600" b="1" dirty="0"/>
          </a:p>
          <a:p>
            <a:endParaRPr sz="1600" b="1" dirty="0"/>
          </a:p>
        </p:txBody>
      </p:sp>
      <p:sp>
        <p:nvSpPr>
          <p:cNvPr id="13" name="Retângulo: Cantos Arredondados 10">
            <a:extLst>
              <a:ext uri="{FF2B5EF4-FFF2-40B4-BE49-F238E27FC236}">
                <a16:creationId xmlns:a16="http://schemas.microsoft.com/office/drawing/2014/main" id="{B17A1D70-D857-E0FF-3214-009851000CC5}"/>
              </a:ext>
            </a:extLst>
          </p:cNvPr>
          <p:cNvSpPr/>
          <p:nvPr/>
        </p:nvSpPr>
        <p:spPr>
          <a:xfrm>
            <a:off x="217950" y="3731013"/>
            <a:ext cx="2170418"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Retângulo: Cantos Arredondados 9">
            <a:extLst>
              <a:ext uri="{FF2B5EF4-FFF2-40B4-BE49-F238E27FC236}">
                <a16:creationId xmlns:a16="http://schemas.microsoft.com/office/drawing/2014/main" id="{49933484-BB2B-CDC5-8A5B-47B8A731C344}"/>
              </a:ext>
            </a:extLst>
          </p:cNvPr>
          <p:cNvSpPr/>
          <p:nvPr/>
        </p:nvSpPr>
        <p:spPr>
          <a:xfrm>
            <a:off x="186434" y="3713491"/>
            <a:ext cx="919214" cy="896771"/>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t>M</a:t>
            </a:r>
          </a:p>
        </p:txBody>
      </p:sp>
      <p:sp>
        <p:nvSpPr>
          <p:cNvPr id="15" name="Retângulo: Cantos Arredondados 10">
            <a:extLst>
              <a:ext uri="{FF2B5EF4-FFF2-40B4-BE49-F238E27FC236}">
                <a16:creationId xmlns:a16="http://schemas.microsoft.com/office/drawing/2014/main" id="{B31486F2-C06F-8E35-2780-5DD49F6BFEF3}"/>
              </a:ext>
            </a:extLst>
          </p:cNvPr>
          <p:cNvSpPr/>
          <p:nvPr/>
        </p:nvSpPr>
        <p:spPr>
          <a:xfrm>
            <a:off x="2478951" y="3743182"/>
            <a:ext cx="6005122"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Retângulo: Cantos Arredondados 10">
            <a:extLst>
              <a:ext uri="{FF2B5EF4-FFF2-40B4-BE49-F238E27FC236}">
                <a16:creationId xmlns:a16="http://schemas.microsoft.com/office/drawing/2014/main" id="{50EE72E6-510A-E83E-7547-10F200CF6B3C}"/>
              </a:ext>
            </a:extLst>
          </p:cNvPr>
          <p:cNvSpPr/>
          <p:nvPr/>
        </p:nvSpPr>
        <p:spPr>
          <a:xfrm>
            <a:off x="8623613" y="3743181"/>
            <a:ext cx="3207697"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Marcador de Posição do Texto 4">
            <a:extLst>
              <a:ext uri="{FF2B5EF4-FFF2-40B4-BE49-F238E27FC236}">
                <a16:creationId xmlns:a16="http://schemas.microsoft.com/office/drawing/2014/main" id="{A2A8C5E2-E762-65B7-9B51-0CC6D977EC00}"/>
              </a:ext>
            </a:extLst>
          </p:cNvPr>
          <p:cNvSpPr txBox="1">
            <a:spLocks/>
          </p:cNvSpPr>
          <p:nvPr/>
        </p:nvSpPr>
        <p:spPr>
          <a:xfrm>
            <a:off x="2545549" y="3825540"/>
            <a:ext cx="6005123"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1600" dirty="0"/>
              <a:t>Om du inte kan mäta det, kan du inte hantera det. Ett mätbart mål ger en tydlig mållinje. Att sätta ett kvantifierbart mål är en kraftfull motivationsfaktor.</a:t>
            </a:r>
          </a:p>
        </p:txBody>
      </p:sp>
      <p:sp>
        <p:nvSpPr>
          <p:cNvPr id="18" name="Marcador de Posição do Texto 4">
            <a:extLst>
              <a:ext uri="{FF2B5EF4-FFF2-40B4-BE49-F238E27FC236}">
                <a16:creationId xmlns:a16="http://schemas.microsoft.com/office/drawing/2014/main" id="{37570093-4E68-1322-D5B5-25FDFA9B064F}"/>
              </a:ext>
            </a:extLst>
          </p:cNvPr>
          <p:cNvSpPr txBox="1">
            <a:spLocks/>
          </p:cNvSpPr>
          <p:nvPr/>
        </p:nvSpPr>
        <p:spPr>
          <a:xfrm>
            <a:off x="8704819" y="3798104"/>
            <a:ext cx="3269231" cy="81392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sz="1600" dirty="0"/>
              <a:t>Hur </a:t>
            </a:r>
            <a:r>
              <a:rPr lang="en-US" sz="1600" dirty="0"/>
              <a:t>ska jag </a:t>
            </a:r>
            <a:r>
              <a:rPr lang="en-US" sz="1600" dirty="0" err="1"/>
              <a:t>veta</a:t>
            </a:r>
            <a:r>
              <a:rPr sz="1600" dirty="0"/>
              <a:t> </a:t>
            </a:r>
            <a:r>
              <a:rPr sz="1600" dirty="0" err="1"/>
              <a:t>att</a:t>
            </a:r>
            <a:r>
              <a:rPr sz="1600" dirty="0"/>
              <a:t> jag </a:t>
            </a:r>
            <a:r>
              <a:rPr sz="1600" dirty="0" err="1"/>
              <a:t>har</a:t>
            </a:r>
            <a:r>
              <a:rPr sz="1600" dirty="0"/>
              <a:t> </a:t>
            </a:r>
            <a:r>
              <a:rPr sz="1600" dirty="0" err="1"/>
              <a:t>lyckats</a:t>
            </a:r>
            <a:r>
              <a:rPr sz="1600" dirty="0"/>
              <a:t> med min</a:t>
            </a:r>
            <a:r>
              <a:rPr lang="en-US" sz="1600" dirty="0"/>
              <a:t> </a:t>
            </a:r>
            <a:r>
              <a:rPr sz="1600" dirty="0" err="1"/>
              <a:t>inlärnings</a:t>
            </a:r>
            <a:r>
              <a:rPr lang="en-US" sz="1600" dirty="0"/>
              <a:t>-</a:t>
            </a:r>
            <a:r>
              <a:rPr sz="1600" dirty="0"/>
              <a:t>process?</a:t>
            </a:r>
          </a:p>
        </p:txBody>
      </p:sp>
      <p:sp>
        <p:nvSpPr>
          <p:cNvPr id="39" name="Retângulo: Cantos Arredondados 10">
            <a:extLst>
              <a:ext uri="{FF2B5EF4-FFF2-40B4-BE49-F238E27FC236}">
                <a16:creationId xmlns:a16="http://schemas.microsoft.com/office/drawing/2014/main" id="{C57B489F-EF44-E7EF-BC01-EDCA8AE61DAB}"/>
              </a:ext>
            </a:extLst>
          </p:cNvPr>
          <p:cNvSpPr/>
          <p:nvPr/>
        </p:nvSpPr>
        <p:spPr>
          <a:xfrm>
            <a:off x="1339493" y="2656860"/>
            <a:ext cx="9719198" cy="819013"/>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0" name="Marcador de Posição do Texto 4">
            <a:extLst>
              <a:ext uri="{FF2B5EF4-FFF2-40B4-BE49-F238E27FC236}">
                <a16:creationId xmlns:a16="http://schemas.microsoft.com/office/drawing/2014/main" id="{D0B8B778-172F-463B-6FDA-272A159F9C9F}"/>
              </a:ext>
            </a:extLst>
          </p:cNvPr>
          <p:cNvSpPr txBox="1">
            <a:spLocks/>
          </p:cNvSpPr>
          <p:nvPr/>
        </p:nvSpPr>
        <p:spPr>
          <a:xfrm>
            <a:off x="1475402" y="2800188"/>
            <a:ext cx="8995608"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1600" dirty="0"/>
              <a:t>Exempel: Jag vill kunna ha samtal på engelska med lokalbefolkningen under min resa till London och med utländska kunder i min butik.</a:t>
            </a:r>
            <a:endParaRPr sz="1600" dirty="0"/>
          </a:p>
        </p:txBody>
      </p:sp>
      <p:sp>
        <p:nvSpPr>
          <p:cNvPr id="41" name="Retângulo: Cantos Arredondados 10">
            <a:extLst>
              <a:ext uri="{FF2B5EF4-FFF2-40B4-BE49-F238E27FC236}">
                <a16:creationId xmlns:a16="http://schemas.microsoft.com/office/drawing/2014/main" id="{86120369-3022-D457-B1ED-FE3FBDCF8622}"/>
              </a:ext>
            </a:extLst>
          </p:cNvPr>
          <p:cNvSpPr/>
          <p:nvPr/>
        </p:nvSpPr>
        <p:spPr>
          <a:xfrm>
            <a:off x="1339493" y="4955867"/>
            <a:ext cx="9719198" cy="831982"/>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2" name="Marcador de Posição do Texto 4">
            <a:extLst>
              <a:ext uri="{FF2B5EF4-FFF2-40B4-BE49-F238E27FC236}">
                <a16:creationId xmlns:a16="http://schemas.microsoft.com/office/drawing/2014/main" id="{2702F810-636E-71A8-5745-5A87F773FFCF}"/>
              </a:ext>
            </a:extLst>
          </p:cNvPr>
          <p:cNvSpPr txBox="1">
            <a:spLocks/>
          </p:cNvSpPr>
          <p:nvPr/>
        </p:nvSpPr>
        <p:spPr>
          <a:xfrm>
            <a:off x="1475402" y="5104969"/>
            <a:ext cx="9519648" cy="77771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1600" dirty="0"/>
              <a:t>Exempel: Jag kommer att veta att jag har uppnått målet när jag framgångsrikt kan genomföra ett 5-minuters samtal om olika ämnen som rollspel med en handledare.</a:t>
            </a:r>
          </a:p>
        </p:txBody>
      </p:sp>
    </p:spTree>
    <p:extLst>
      <p:ext uri="{BB962C8B-B14F-4D97-AF65-F5344CB8AC3E}">
        <p14:creationId xmlns:p14="http://schemas.microsoft.com/office/powerpoint/2010/main" val="38167821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EC10B-B489-CFEF-89F5-5E8E40B94BEA}"/>
            </a:ext>
          </a:extLst>
        </p:cNvPr>
        <p:cNvGrpSpPr/>
        <p:nvPr/>
      </p:nvGrpSpPr>
      <p:grpSpPr>
        <a:xfrm>
          <a:off x="0" y="0"/>
          <a:ext cx="0" cy="0"/>
          <a:chOff x="0" y="0"/>
          <a:chExt cx="0" cy="0"/>
        </a:xfrm>
      </p:grpSpPr>
      <p:sp>
        <p:nvSpPr>
          <p:cNvPr id="4" name="Marcador de Posição do Texto 3">
            <a:extLst>
              <a:ext uri="{FF2B5EF4-FFF2-40B4-BE49-F238E27FC236}">
                <a16:creationId xmlns:a16="http://schemas.microsoft.com/office/drawing/2014/main" id="{417FA4AD-8575-87F2-BB49-E04CCF5A4ADA}"/>
              </a:ext>
            </a:extLst>
          </p:cNvPr>
          <p:cNvSpPr>
            <a:spLocks noGrp="1"/>
          </p:cNvSpPr>
          <p:nvPr>
            <p:ph type="body" sz="quarter" idx="10"/>
          </p:nvPr>
        </p:nvSpPr>
        <p:spPr>
          <a:xfrm>
            <a:off x="200529" y="348998"/>
            <a:ext cx="9829323" cy="483986"/>
          </a:xfrm>
        </p:spPr>
        <p:txBody>
          <a:bodyPr/>
          <a:lstStyle/>
          <a:p>
            <a:r>
              <a:t>Sätt upp realistiska mål och förväntningar – SMARTA mål</a:t>
            </a:r>
          </a:p>
          <a:p>
            <a:endParaRPr/>
          </a:p>
        </p:txBody>
      </p:sp>
      <p:sp>
        <p:nvSpPr>
          <p:cNvPr id="6" name="Retângulo: Cantos Arredondados 10">
            <a:extLst>
              <a:ext uri="{FF2B5EF4-FFF2-40B4-BE49-F238E27FC236}">
                <a16:creationId xmlns:a16="http://schemas.microsoft.com/office/drawing/2014/main" id="{69DCD084-DC3C-4584-48DA-B05C6F3449E0}"/>
              </a:ext>
            </a:extLst>
          </p:cNvPr>
          <p:cNvSpPr/>
          <p:nvPr/>
        </p:nvSpPr>
        <p:spPr>
          <a:xfrm>
            <a:off x="183780" y="1515945"/>
            <a:ext cx="2170418"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Retângulo: Cantos Arredondados 9">
            <a:extLst>
              <a:ext uri="{FF2B5EF4-FFF2-40B4-BE49-F238E27FC236}">
                <a16:creationId xmlns:a16="http://schemas.microsoft.com/office/drawing/2014/main" id="{50889C77-993C-FF0D-0D1D-093E483D4B52}"/>
              </a:ext>
            </a:extLst>
          </p:cNvPr>
          <p:cNvSpPr/>
          <p:nvPr/>
        </p:nvSpPr>
        <p:spPr>
          <a:xfrm>
            <a:off x="200529" y="1524580"/>
            <a:ext cx="919213" cy="896771"/>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dirty="0"/>
              <a:t>A</a:t>
            </a:r>
            <a:endParaRPr dirty="0"/>
          </a:p>
        </p:txBody>
      </p:sp>
      <p:sp>
        <p:nvSpPr>
          <p:cNvPr id="8" name="Retângulo: Cantos Arredondados 10">
            <a:extLst>
              <a:ext uri="{FF2B5EF4-FFF2-40B4-BE49-F238E27FC236}">
                <a16:creationId xmlns:a16="http://schemas.microsoft.com/office/drawing/2014/main" id="{264FD067-0DAA-E5EA-9C04-1353FFCADB9B}"/>
              </a:ext>
            </a:extLst>
          </p:cNvPr>
          <p:cNvSpPr/>
          <p:nvPr/>
        </p:nvSpPr>
        <p:spPr>
          <a:xfrm>
            <a:off x="2479689" y="1531492"/>
            <a:ext cx="6005122"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Marcador de Posição do Texto 4">
            <a:extLst>
              <a:ext uri="{FF2B5EF4-FFF2-40B4-BE49-F238E27FC236}">
                <a16:creationId xmlns:a16="http://schemas.microsoft.com/office/drawing/2014/main" id="{D2D3BF8B-0F5F-7945-0AF1-756B539D5B9B}"/>
              </a:ext>
            </a:extLst>
          </p:cNvPr>
          <p:cNvSpPr txBox="1">
            <a:spLocks/>
          </p:cNvSpPr>
          <p:nvPr/>
        </p:nvSpPr>
        <p:spPr>
          <a:xfrm>
            <a:off x="2542350" y="1683480"/>
            <a:ext cx="6005123"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1600" dirty="0"/>
              <a:t>Man måste vara ambitiös men realistisk. Detta steg handlar om ärlig bedömning för att säkerställa att ditt mål är motiverande och inte blir en källa till frustration.</a:t>
            </a:r>
            <a:endParaRPr sz="1600" dirty="0"/>
          </a:p>
        </p:txBody>
      </p:sp>
      <p:sp>
        <p:nvSpPr>
          <p:cNvPr id="10" name="Retângulo: Cantos Arredondados 10">
            <a:extLst>
              <a:ext uri="{FF2B5EF4-FFF2-40B4-BE49-F238E27FC236}">
                <a16:creationId xmlns:a16="http://schemas.microsoft.com/office/drawing/2014/main" id="{30458C96-28B5-A793-A3AD-DB14DE0C832E}"/>
              </a:ext>
            </a:extLst>
          </p:cNvPr>
          <p:cNvSpPr/>
          <p:nvPr/>
        </p:nvSpPr>
        <p:spPr>
          <a:xfrm>
            <a:off x="8655681" y="1507852"/>
            <a:ext cx="3207697"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Marcador de Posição do Texto 4">
            <a:extLst>
              <a:ext uri="{FF2B5EF4-FFF2-40B4-BE49-F238E27FC236}">
                <a16:creationId xmlns:a16="http://schemas.microsoft.com/office/drawing/2014/main" id="{FBF9F031-45FB-6B2C-FB68-E1D934BE1DCE}"/>
              </a:ext>
            </a:extLst>
          </p:cNvPr>
          <p:cNvSpPr txBox="1">
            <a:spLocks/>
          </p:cNvSpPr>
          <p:nvPr/>
        </p:nvSpPr>
        <p:spPr>
          <a:xfrm>
            <a:off x="8718343" y="1683480"/>
            <a:ext cx="3111375"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sz="1600" dirty="0" err="1"/>
              <a:t>Är</a:t>
            </a:r>
            <a:r>
              <a:rPr sz="1600" dirty="0"/>
              <a:t> det </a:t>
            </a:r>
            <a:r>
              <a:rPr sz="1600" dirty="0" err="1"/>
              <a:t>realistiskt</a:t>
            </a:r>
            <a:r>
              <a:rPr sz="1600" dirty="0"/>
              <a:t> för mitt liv just nu?</a:t>
            </a:r>
          </a:p>
        </p:txBody>
      </p:sp>
      <p:sp>
        <p:nvSpPr>
          <p:cNvPr id="12" name="Marcador de Posição do Texto 4">
            <a:extLst>
              <a:ext uri="{FF2B5EF4-FFF2-40B4-BE49-F238E27FC236}">
                <a16:creationId xmlns:a16="http://schemas.microsoft.com/office/drawing/2014/main" id="{59F02601-DC84-89A8-0E5D-53DCDC14F4F5}"/>
              </a:ext>
            </a:extLst>
          </p:cNvPr>
          <p:cNvSpPr txBox="1">
            <a:spLocks/>
          </p:cNvSpPr>
          <p:nvPr/>
        </p:nvSpPr>
        <p:spPr>
          <a:xfrm>
            <a:off x="1091820" y="4046702"/>
            <a:ext cx="1359946"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sz="1600" b="1"/>
            </a:pPr>
            <a:r>
              <a:rPr dirty="0"/>
              <a:t>RELEVANT</a:t>
            </a:r>
            <a:endParaRPr sz="1600" b="1" dirty="0"/>
          </a:p>
          <a:p>
            <a:endParaRPr sz="1600" b="1" dirty="0"/>
          </a:p>
        </p:txBody>
      </p:sp>
      <p:sp>
        <p:nvSpPr>
          <p:cNvPr id="13" name="Retângulo: Cantos Arredondados 10">
            <a:extLst>
              <a:ext uri="{FF2B5EF4-FFF2-40B4-BE49-F238E27FC236}">
                <a16:creationId xmlns:a16="http://schemas.microsoft.com/office/drawing/2014/main" id="{E0267BAC-3BBC-33B1-0C78-5B4D8B4D2C17}"/>
              </a:ext>
            </a:extLst>
          </p:cNvPr>
          <p:cNvSpPr/>
          <p:nvPr/>
        </p:nvSpPr>
        <p:spPr>
          <a:xfrm>
            <a:off x="217950" y="3731013"/>
            <a:ext cx="2170418"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Retângulo: Cantos Arredondados 9">
            <a:extLst>
              <a:ext uri="{FF2B5EF4-FFF2-40B4-BE49-F238E27FC236}">
                <a16:creationId xmlns:a16="http://schemas.microsoft.com/office/drawing/2014/main" id="{0AE99D82-7EE7-20FA-BD93-5FB4235857CF}"/>
              </a:ext>
            </a:extLst>
          </p:cNvPr>
          <p:cNvSpPr/>
          <p:nvPr/>
        </p:nvSpPr>
        <p:spPr>
          <a:xfrm>
            <a:off x="186434" y="3713491"/>
            <a:ext cx="919214" cy="896771"/>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t>R</a:t>
            </a:r>
          </a:p>
        </p:txBody>
      </p:sp>
      <p:sp>
        <p:nvSpPr>
          <p:cNvPr id="15" name="Retângulo: Cantos Arredondados 10">
            <a:extLst>
              <a:ext uri="{FF2B5EF4-FFF2-40B4-BE49-F238E27FC236}">
                <a16:creationId xmlns:a16="http://schemas.microsoft.com/office/drawing/2014/main" id="{D91F3BAC-E0E2-A9AB-CC56-E83F83C9FC8B}"/>
              </a:ext>
            </a:extLst>
          </p:cNvPr>
          <p:cNvSpPr/>
          <p:nvPr/>
        </p:nvSpPr>
        <p:spPr>
          <a:xfrm>
            <a:off x="2478951" y="3743182"/>
            <a:ext cx="6005122"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Retângulo: Cantos Arredondados 10">
            <a:extLst>
              <a:ext uri="{FF2B5EF4-FFF2-40B4-BE49-F238E27FC236}">
                <a16:creationId xmlns:a16="http://schemas.microsoft.com/office/drawing/2014/main" id="{3FE93167-6607-6D0E-A236-66E5877AB417}"/>
              </a:ext>
            </a:extLst>
          </p:cNvPr>
          <p:cNvSpPr/>
          <p:nvPr/>
        </p:nvSpPr>
        <p:spPr>
          <a:xfrm>
            <a:off x="8623613" y="3743181"/>
            <a:ext cx="3207697"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Marcador de Posição do Texto 4">
            <a:extLst>
              <a:ext uri="{FF2B5EF4-FFF2-40B4-BE49-F238E27FC236}">
                <a16:creationId xmlns:a16="http://schemas.microsoft.com/office/drawing/2014/main" id="{8FA880FD-5F9D-69DB-2D9C-82F9FC4E5ECB}"/>
              </a:ext>
            </a:extLst>
          </p:cNvPr>
          <p:cNvSpPr txBox="1">
            <a:spLocks/>
          </p:cNvSpPr>
          <p:nvPr/>
        </p:nvSpPr>
        <p:spPr>
          <a:xfrm>
            <a:off x="2449324" y="3852586"/>
            <a:ext cx="6113332" cy="102203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1600" dirty="0"/>
              <a:t>Detta kommer att vara ditt ankare i stunder av frustration, tristess eller överväldigande. Fokusera på saker som är viktiga. De mest kraftfulla målen är både individuellt motiverande och praktiskt användbara.</a:t>
            </a:r>
          </a:p>
        </p:txBody>
      </p:sp>
      <p:sp>
        <p:nvSpPr>
          <p:cNvPr id="18" name="Marcador de Posição do Texto 4">
            <a:extLst>
              <a:ext uri="{FF2B5EF4-FFF2-40B4-BE49-F238E27FC236}">
                <a16:creationId xmlns:a16="http://schemas.microsoft.com/office/drawing/2014/main" id="{0699C883-313C-05BB-F378-40C65ED19C8B}"/>
              </a:ext>
            </a:extLst>
          </p:cNvPr>
          <p:cNvSpPr txBox="1">
            <a:spLocks/>
          </p:cNvSpPr>
          <p:nvPr/>
        </p:nvSpPr>
        <p:spPr>
          <a:xfrm>
            <a:off x="8702196" y="3803956"/>
            <a:ext cx="3268654"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1600" dirty="0"/>
              <a:t>Hur kommer mitt dagliga liv eller arbete att förbättras när jag har den här färdigheten eller kunskapen?</a:t>
            </a:r>
          </a:p>
        </p:txBody>
      </p:sp>
      <p:sp>
        <p:nvSpPr>
          <p:cNvPr id="39" name="Retângulo: Cantos Arredondados 10">
            <a:extLst>
              <a:ext uri="{FF2B5EF4-FFF2-40B4-BE49-F238E27FC236}">
                <a16:creationId xmlns:a16="http://schemas.microsoft.com/office/drawing/2014/main" id="{6F4BF4BE-5C38-13D9-990E-B690DF20DF1F}"/>
              </a:ext>
            </a:extLst>
          </p:cNvPr>
          <p:cNvSpPr/>
          <p:nvPr/>
        </p:nvSpPr>
        <p:spPr>
          <a:xfrm>
            <a:off x="1339493" y="2656860"/>
            <a:ext cx="9719198" cy="819013"/>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0" name="Marcador de Posição do Texto 4">
            <a:extLst>
              <a:ext uri="{FF2B5EF4-FFF2-40B4-BE49-F238E27FC236}">
                <a16:creationId xmlns:a16="http://schemas.microsoft.com/office/drawing/2014/main" id="{DBB683E4-79B5-EBF7-C17E-E4303AF92AEC}"/>
              </a:ext>
            </a:extLst>
          </p:cNvPr>
          <p:cNvSpPr txBox="1">
            <a:spLocks/>
          </p:cNvSpPr>
          <p:nvPr/>
        </p:nvSpPr>
        <p:spPr>
          <a:xfrm>
            <a:off x="1472202" y="2830368"/>
            <a:ext cx="8995608"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1600" dirty="0"/>
              <a:t>Exempel: Jag har ett år på mig innan min resa. Jag kan använda en språkapp i 15 minuter dagligen under min pendling och ha en timmes konversationsövning med en handledare online varje vecka.</a:t>
            </a:r>
            <a:endParaRPr sz="1600" dirty="0"/>
          </a:p>
        </p:txBody>
      </p:sp>
      <p:sp>
        <p:nvSpPr>
          <p:cNvPr id="41" name="Retângulo: Cantos Arredondados 10">
            <a:extLst>
              <a:ext uri="{FF2B5EF4-FFF2-40B4-BE49-F238E27FC236}">
                <a16:creationId xmlns:a16="http://schemas.microsoft.com/office/drawing/2014/main" id="{F983E0DB-D2BF-6C4F-41DA-165DD0F156C2}"/>
              </a:ext>
            </a:extLst>
          </p:cNvPr>
          <p:cNvSpPr/>
          <p:nvPr/>
        </p:nvSpPr>
        <p:spPr>
          <a:xfrm>
            <a:off x="1339493" y="4955867"/>
            <a:ext cx="9719198" cy="831982"/>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2" name="Marcador de Posição do Texto 4">
            <a:extLst>
              <a:ext uri="{FF2B5EF4-FFF2-40B4-BE49-F238E27FC236}">
                <a16:creationId xmlns:a16="http://schemas.microsoft.com/office/drawing/2014/main" id="{A82C259F-78C9-45E6-837E-B967F30315A7}"/>
              </a:ext>
            </a:extLst>
          </p:cNvPr>
          <p:cNvSpPr txBox="1">
            <a:spLocks/>
          </p:cNvSpPr>
          <p:nvPr/>
        </p:nvSpPr>
        <p:spPr>
          <a:xfrm>
            <a:off x="1472202" y="5135149"/>
            <a:ext cx="9519648" cy="55699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1600" dirty="0"/>
              <a:t>Exempel: Det är intressant att förstå kopplingen till den engelska kulturen under resan, och jag kan tala med utländska kunder på deras språk för att ge bättre service.</a:t>
            </a:r>
            <a:endParaRPr sz="1600" dirty="0"/>
          </a:p>
        </p:txBody>
      </p:sp>
      <p:sp>
        <p:nvSpPr>
          <p:cNvPr id="43" name="Marcador de Posição do Texto 4">
            <a:extLst>
              <a:ext uri="{FF2B5EF4-FFF2-40B4-BE49-F238E27FC236}">
                <a16:creationId xmlns:a16="http://schemas.microsoft.com/office/drawing/2014/main" id="{2CAB3500-DF95-91B4-6573-C402519F9311}"/>
              </a:ext>
            </a:extLst>
          </p:cNvPr>
          <p:cNvSpPr txBox="1">
            <a:spLocks/>
          </p:cNvSpPr>
          <p:nvPr/>
        </p:nvSpPr>
        <p:spPr>
          <a:xfrm>
            <a:off x="1119005" y="1814974"/>
            <a:ext cx="1359946"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sz="1600" b="1"/>
            </a:pPr>
            <a:r>
              <a:rPr lang="en-US" dirty="0"/>
              <a:t>AMBITIÖST</a:t>
            </a:r>
            <a:endParaRPr lang="en-US" sz="1600" b="1" dirty="0"/>
          </a:p>
          <a:p>
            <a:endParaRPr sz="1600" b="1" dirty="0"/>
          </a:p>
        </p:txBody>
      </p:sp>
    </p:spTree>
    <p:extLst>
      <p:ext uri="{BB962C8B-B14F-4D97-AF65-F5344CB8AC3E}">
        <p14:creationId xmlns:p14="http://schemas.microsoft.com/office/powerpoint/2010/main" val="7515851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709075-DA5B-359F-B2E1-B1384EA0965F}"/>
            </a:ext>
          </a:extLst>
        </p:cNvPr>
        <p:cNvGrpSpPr/>
        <p:nvPr/>
      </p:nvGrpSpPr>
      <p:grpSpPr>
        <a:xfrm>
          <a:off x="0" y="0"/>
          <a:ext cx="0" cy="0"/>
          <a:chOff x="0" y="0"/>
          <a:chExt cx="0" cy="0"/>
        </a:xfrm>
      </p:grpSpPr>
      <p:sp>
        <p:nvSpPr>
          <p:cNvPr id="4" name="Marcador de Posição do Texto 3">
            <a:extLst>
              <a:ext uri="{FF2B5EF4-FFF2-40B4-BE49-F238E27FC236}">
                <a16:creationId xmlns:a16="http://schemas.microsoft.com/office/drawing/2014/main" id="{09477BFD-5423-DA0B-F582-9ECC94D0488A}"/>
              </a:ext>
            </a:extLst>
          </p:cNvPr>
          <p:cNvSpPr>
            <a:spLocks noGrp="1"/>
          </p:cNvSpPr>
          <p:nvPr>
            <p:ph type="body" sz="quarter" idx="10"/>
          </p:nvPr>
        </p:nvSpPr>
        <p:spPr>
          <a:xfrm>
            <a:off x="222771" y="472058"/>
            <a:ext cx="9829323" cy="483986"/>
          </a:xfrm>
        </p:spPr>
        <p:txBody>
          <a:bodyPr/>
          <a:lstStyle/>
          <a:p>
            <a:r>
              <a:t>Sätt upp realistiska mål och förväntningar – SMARTA mål</a:t>
            </a:r>
          </a:p>
          <a:p>
            <a:endParaRPr/>
          </a:p>
        </p:txBody>
      </p:sp>
      <p:sp>
        <p:nvSpPr>
          <p:cNvPr id="6" name="Retângulo: Cantos Arredondados 10">
            <a:extLst>
              <a:ext uri="{FF2B5EF4-FFF2-40B4-BE49-F238E27FC236}">
                <a16:creationId xmlns:a16="http://schemas.microsoft.com/office/drawing/2014/main" id="{99AF29F8-84C5-4E11-E663-E19AC01ECE76}"/>
              </a:ext>
            </a:extLst>
          </p:cNvPr>
          <p:cNvSpPr/>
          <p:nvPr/>
        </p:nvSpPr>
        <p:spPr>
          <a:xfrm>
            <a:off x="251346" y="2459302"/>
            <a:ext cx="2170418"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Retângulo: Cantos Arredondados 9">
            <a:extLst>
              <a:ext uri="{FF2B5EF4-FFF2-40B4-BE49-F238E27FC236}">
                <a16:creationId xmlns:a16="http://schemas.microsoft.com/office/drawing/2014/main" id="{8D4261AE-F5C3-B9B1-398F-F0D297295328}"/>
              </a:ext>
            </a:extLst>
          </p:cNvPr>
          <p:cNvSpPr/>
          <p:nvPr/>
        </p:nvSpPr>
        <p:spPr>
          <a:xfrm>
            <a:off x="251346" y="2474903"/>
            <a:ext cx="919213" cy="896771"/>
          </a:xfrm>
          <a:prstGeom prst="round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t>T</a:t>
            </a:r>
          </a:p>
        </p:txBody>
      </p:sp>
      <p:sp>
        <p:nvSpPr>
          <p:cNvPr id="8" name="Retângulo: Cantos Arredondados 10">
            <a:extLst>
              <a:ext uri="{FF2B5EF4-FFF2-40B4-BE49-F238E27FC236}">
                <a16:creationId xmlns:a16="http://schemas.microsoft.com/office/drawing/2014/main" id="{7DD91BE0-7A33-9CEF-467A-4079DC1AC7CD}"/>
              </a:ext>
            </a:extLst>
          </p:cNvPr>
          <p:cNvSpPr/>
          <p:nvPr/>
        </p:nvSpPr>
        <p:spPr>
          <a:xfrm>
            <a:off x="2542350" y="2474901"/>
            <a:ext cx="6005122"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Marcador de Posição do Texto 4">
            <a:extLst>
              <a:ext uri="{FF2B5EF4-FFF2-40B4-BE49-F238E27FC236}">
                <a16:creationId xmlns:a16="http://schemas.microsoft.com/office/drawing/2014/main" id="{578D0C36-1F8A-3369-20F1-7A8A850B2BF9}"/>
              </a:ext>
            </a:extLst>
          </p:cNvPr>
          <p:cNvSpPr txBox="1">
            <a:spLocks/>
          </p:cNvSpPr>
          <p:nvPr/>
        </p:nvSpPr>
        <p:spPr>
          <a:xfrm>
            <a:off x="2542350" y="2578624"/>
            <a:ext cx="6005123"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SE" sz="1600" dirty="0"/>
              <a:t>Ett mål utan deadline är bara en dröm. Ett tidsbundet mål skapar brådska, prioritering och en tydlig tidsram för prestation. Det förvandlar ”en dag” till ett specifikt datum.</a:t>
            </a:r>
            <a:endParaRPr sz="1600" dirty="0"/>
          </a:p>
        </p:txBody>
      </p:sp>
      <p:sp>
        <p:nvSpPr>
          <p:cNvPr id="10" name="Retângulo: Cantos Arredondados 10">
            <a:extLst>
              <a:ext uri="{FF2B5EF4-FFF2-40B4-BE49-F238E27FC236}">
                <a16:creationId xmlns:a16="http://schemas.microsoft.com/office/drawing/2014/main" id="{DB06A1C2-D91C-B768-3FEB-602E718ED40A}"/>
              </a:ext>
            </a:extLst>
          </p:cNvPr>
          <p:cNvSpPr/>
          <p:nvPr/>
        </p:nvSpPr>
        <p:spPr>
          <a:xfrm>
            <a:off x="8668058" y="2474901"/>
            <a:ext cx="3207697" cy="896771"/>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9" name="Retângulo: Cantos Arredondados 10">
            <a:extLst>
              <a:ext uri="{FF2B5EF4-FFF2-40B4-BE49-F238E27FC236}">
                <a16:creationId xmlns:a16="http://schemas.microsoft.com/office/drawing/2014/main" id="{4898994F-989F-97BB-0C4B-DE06F3F32994}"/>
              </a:ext>
            </a:extLst>
          </p:cNvPr>
          <p:cNvSpPr/>
          <p:nvPr/>
        </p:nvSpPr>
        <p:spPr>
          <a:xfrm>
            <a:off x="1520468" y="3992225"/>
            <a:ext cx="9719198" cy="819013"/>
          </a:xfrm>
          <a:prstGeom prst="roundRect">
            <a:avLst/>
          </a:prstGeom>
          <a:noFill/>
          <a:ln w="9525">
            <a:solidFill>
              <a:srgbClr val="E6442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0" name="Marcador de Posição do Texto 4">
            <a:extLst>
              <a:ext uri="{FF2B5EF4-FFF2-40B4-BE49-F238E27FC236}">
                <a16:creationId xmlns:a16="http://schemas.microsoft.com/office/drawing/2014/main" id="{B9BD8E1D-4FEC-BDB0-EFA7-9FBEECD16286}"/>
              </a:ext>
            </a:extLst>
          </p:cNvPr>
          <p:cNvSpPr txBox="1">
            <a:spLocks/>
          </p:cNvSpPr>
          <p:nvPr/>
        </p:nvSpPr>
        <p:spPr>
          <a:xfrm>
            <a:off x="1675924" y="4240080"/>
            <a:ext cx="8995608"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sz="1600" dirty="0" err="1"/>
              <a:t>Exempel</a:t>
            </a:r>
            <a:r>
              <a:rPr sz="1600" dirty="0"/>
              <a:t>:  Min </a:t>
            </a:r>
            <a:r>
              <a:rPr sz="1600" dirty="0" err="1"/>
              <a:t>resa</a:t>
            </a:r>
            <a:r>
              <a:rPr sz="1600" dirty="0"/>
              <a:t> </a:t>
            </a:r>
            <a:r>
              <a:rPr sz="1600" dirty="0" err="1"/>
              <a:t>är</a:t>
            </a:r>
            <a:r>
              <a:rPr sz="1600" dirty="0"/>
              <a:t> </a:t>
            </a:r>
            <a:r>
              <a:rPr sz="1600" dirty="0" err="1"/>
              <a:t>i</a:t>
            </a:r>
            <a:r>
              <a:rPr sz="1600" dirty="0"/>
              <a:t> </a:t>
            </a:r>
            <a:r>
              <a:rPr sz="1600" dirty="0" err="1"/>
              <a:t>augusti</a:t>
            </a:r>
            <a:r>
              <a:rPr sz="1600" dirty="0"/>
              <a:t> </a:t>
            </a:r>
            <a:r>
              <a:rPr sz="1600" dirty="0" err="1"/>
              <a:t>nästa</a:t>
            </a:r>
            <a:r>
              <a:rPr sz="1600" dirty="0"/>
              <a:t> </a:t>
            </a:r>
            <a:r>
              <a:rPr sz="1600" dirty="0" err="1"/>
              <a:t>år</a:t>
            </a:r>
            <a:r>
              <a:rPr sz="1600" dirty="0"/>
              <a:t>, </a:t>
            </a:r>
            <a:r>
              <a:rPr sz="1600" dirty="0" err="1"/>
              <a:t>så</a:t>
            </a:r>
            <a:r>
              <a:rPr sz="1600" dirty="0"/>
              <a:t> jag </a:t>
            </a:r>
            <a:r>
              <a:rPr sz="1600" dirty="0" err="1"/>
              <a:t>måste</a:t>
            </a:r>
            <a:r>
              <a:rPr sz="1600" dirty="0"/>
              <a:t> </a:t>
            </a:r>
            <a:r>
              <a:rPr sz="1600" dirty="0" err="1"/>
              <a:t>vara</a:t>
            </a:r>
            <a:r>
              <a:rPr sz="1600" dirty="0"/>
              <a:t> </a:t>
            </a:r>
            <a:r>
              <a:rPr sz="1600" dirty="0" err="1"/>
              <a:t>klar</a:t>
            </a:r>
            <a:r>
              <a:rPr sz="1600" dirty="0"/>
              <a:t> </a:t>
            </a:r>
            <a:r>
              <a:rPr sz="1600" dirty="0" err="1"/>
              <a:t>då</a:t>
            </a:r>
            <a:r>
              <a:rPr sz="1600" dirty="0"/>
              <a:t>.</a:t>
            </a:r>
          </a:p>
        </p:txBody>
      </p:sp>
      <p:sp>
        <p:nvSpPr>
          <p:cNvPr id="2" name="Marcador de Posição do Texto 4">
            <a:extLst>
              <a:ext uri="{FF2B5EF4-FFF2-40B4-BE49-F238E27FC236}">
                <a16:creationId xmlns:a16="http://schemas.microsoft.com/office/drawing/2014/main" id="{5328A4A2-5B49-08A9-8D45-A11CE2B673BC}"/>
              </a:ext>
            </a:extLst>
          </p:cNvPr>
          <p:cNvSpPr txBox="1">
            <a:spLocks/>
          </p:cNvSpPr>
          <p:nvPr/>
        </p:nvSpPr>
        <p:spPr>
          <a:xfrm>
            <a:off x="1163244" y="2797277"/>
            <a:ext cx="1318812" cy="27513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sz="1600" b="1"/>
            </a:pPr>
            <a:r>
              <a:rPr lang="en-US" dirty="0"/>
              <a:t>TIDSBUNDET</a:t>
            </a:r>
            <a:endParaRPr sz="1600" b="1" dirty="0"/>
          </a:p>
          <a:p>
            <a:endParaRPr sz="1600" b="1" dirty="0"/>
          </a:p>
        </p:txBody>
      </p:sp>
      <p:sp>
        <p:nvSpPr>
          <p:cNvPr id="3" name="Marcador de Posição do Texto 4">
            <a:extLst>
              <a:ext uri="{FF2B5EF4-FFF2-40B4-BE49-F238E27FC236}">
                <a16:creationId xmlns:a16="http://schemas.microsoft.com/office/drawing/2014/main" id="{94AB0F99-64CF-C917-0647-F2D0CC6EEFE5}"/>
              </a:ext>
            </a:extLst>
          </p:cNvPr>
          <p:cNvSpPr txBox="1">
            <a:spLocks/>
          </p:cNvSpPr>
          <p:nvPr/>
        </p:nvSpPr>
        <p:spPr>
          <a:xfrm>
            <a:off x="8829279" y="2775757"/>
            <a:ext cx="3111375" cy="43730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sz="1600" dirty="0" err="1"/>
              <a:t>När</a:t>
            </a:r>
            <a:r>
              <a:rPr sz="1600" dirty="0"/>
              <a:t> </a:t>
            </a:r>
            <a:r>
              <a:rPr sz="1600" dirty="0" err="1"/>
              <a:t>behöver</a:t>
            </a:r>
            <a:r>
              <a:rPr sz="1600" dirty="0"/>
              <a:t> jag </a:t>
            </a:r>
            <a:r>
              <a:rPr sz="1600" dirty="0" err="1"/>
              <a:t>uppnå</a:t>
            </a:r>
            <a:r>
              <a:rPr sz="1600" dirty="0"/>
              <a:t> det?</a:t>
            </a:r>
          </a:p>
        </p:txBody>
      </p:sp>
    </p:spTree>
    <p:extLst>
      <p:ext uri="{BB962C8B-B14F-4D97-AF65-F5344CB8AC3E}">
        <p14:creationId xmlns:p14="http://schemas.microsoft.com/office/powerpoint/2010/main" val="40129946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06034B-BCE3-32BC-65B0-A7C76277C202}"/>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ADEA0703-BF56-6E90-1A22-8ECA09097061}"/>
              </a:ext>
            </a:extLst>
          </p:cNvPr>
          <p:cNvSpPr>
            <a:spLocks noGrp="1"/>
          </p:cNvSpPr>
          <p:nvPr>
            <p:ph type="body" sz="quarter" idx="10"/>
          </p:nvPr>
        </p:nvSpPr>
        <p:spPr/>
        <p:txBody>
          <a:bodyPr/>
          <a:lstStyle/>
          <a:p>
            <a:r>
              <a:rPr dirty="0"/>
              <a:t>Skapa </a:t>
            </a:r>
            <a:r>
              <a:rPr dirty="0" err="1"/>
              <a:t>en</a:t>
            </a:r>
            <a:r>
              <a:rPr dirty="0"/>
              <a:t> </a:t>
            </a:r>
            <a:r>
              <a:rPr dirty="0" err="1"/>
              <a:t>positiv</a:t>
            </a:r>
            <a:r>
              <a:rPr dirty="0"/>
              <a:t> </a:t>
            </a:r>
            <a:r>
              <a:rPr lang="en-US" dirty="0" err="1"/>
              <a:t>lärandemiljö</a:t>
            </a:r>
            <a:endParaRPr dirty="0"/>
          </a:p>
          <a:p>
            <a:endParaRPr dirty="0"/>
          </a:p>
        </p:txBody>
      </p:sp>
      <p:sp>
        <p:nvSpPr>
          <p:cNvPr id="3" name="CaixaDeTexto 2">
            <a:extLst>
              <a:ext uri="{FF2B5EF4-FFF2-40B4-BE49-F238E27FC236}">
                <a16:creationId xmlns:a16="http://schemas.microsoft.com/office/drawing/2014/main" id="{C06BCE53-AAB8-C433-E0C9-51BF24CD5A2A}"/>
              </a:ext>
            </a:extLst>
          </p:cNvPr>
          <p:cNvSpPr txBox="1"/>
          <p:nvPr/>
        </p:nvSpPr>
        <p:spPr>
          <a:xfrm>
            <a:off x="1069482" y="1996680"/>
            <a:ext cx="10287758" cy="369332"/>
          </a:xfrm>
          <a:prstGeom prst="rect">
            <a:avLst/>
          </a:prstGeom>
          <a:noFill/>
        </p:spPr>
        <p:txBody>
          <a:bodyPr wrap="square">
            <a:spAutoFit/>
          </a:bodyPr>
          <a:lstStyle/>
          <a:p>
            <a:r>
              <a:rPr lang="sv-SE" b="1" dirty="0"/>
              <a:t>Du behöver en lugn och inbjudande plats som tydligt signalerar till din hjärna: ”Nu är det dags att lära”</a:t>
            </a:r>
          </a:p>
        </p:txBody>
      </p:sp>
      <p:pic>
        <p:nvPicPr>
          <p:cNvPr id="11" name="Gráfico 10">
            <a:extLst>
              <a:ext uri="{FF2B5EF4-FFF2-40B4-BE49-F238E27FC236}">
                <a16:creationId xmlns:a16="http://schemas.microsoft.com/office/drawing/2014/main" id="{0E6DF1CF-C25D-D3F7-D66D-B396A3AC770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50863" y="1975877"/>
            <a:ext cx="441715" cy="441715"/>
          </a:xfrm>
          <a:prstGeom prst="rect">
            <a:avLst/>
          </a:prstGeom>
        </p:spPr>
      </p:pic>
      <p:sp>
        <p:nvSpPr>
          <p:cNvPr id="8" name="CaixaDeTexto 2">
            <a:extLst>
              <a:ext uri="{FF2B5EF4-FFF2-40B4-BE49-F238E27FC236}">
                <a16:creationId xmlns:a16="http://schemas.microsoft.com/office/drawing/2014/main" id="{0FF83692-F406-1839-751F-0EAA3F234EE5}"/>
              </a:ext>
            </a:extLst>
          </p:cNvPr>
          <p:cNvSpPr txBox="1"/>
          <p:nvPr/>
        </p:nvSpPr>
        <p:spPr>
          <a:xfrm>
            <a:off x="362081" y="2621362"/>
            <a:ext cx="11097860" cy="3970318"/>
          </a:xfrm>
          <a:prstGeom prst="rect">
            <a:avLst/>
          </a:prstGeom>
          <a:noFill/>
        </p:spPr>
        <p:txBody>
          <a:bodyPr wrap="square">
            <a:spAutoFit/>
          </a:bodyPr>
          <a:lstStyle/>
          <a:p>
            <a:pPr marL="285750" indent="-285750">
              <a:buFont typeface="Arial" panose="020B0604020202020204" pitchFamily="34" charset="0"/>
              <a:buChar char="•"/>
              <a:defRPr>
                <a:solidFill>
                  <a:schemeClr val="bg2">
                    <a:lumMod val="10000"/>
                  </a:schemeClr>
                </a:solidFill>
              </a:defRPr>
            </a:pPr>
            <a:r>
              <a:rPr lang="en-US" b="1" dirty="0" err="1"/>
              <a:t>Välj</a:t>
            </a:r>
            <a:r>
              <a:rPr lang="en-US" b="1" dirty="0"/>
              <a:t> din plats - </a:t>
            </a:r>
            <a:r>
              <a:rPr lang="sv-SE" dirty="0"/>
              <a:t>hitta en plats som blir din egen lärzon. Den kan vara tillfällig, men det är bäst om du använder den enbart för lärande.</a:t>
            </a:r>
            <a:endParaRPr dirty="0"/>
          </a:p>
          <a:p>
            <a:pPr marL="285750" indent="-285750">
              <a:buFont typeface="Arial" panose="020B0604020202020204" pitchFamily="34" charset="0"/>
              <a:buChar char="•"/>
            </a:pPr>
            <a:endParaRPr dirty="0">
              <a:solidFill>
                <a:schemeClr val="bg2">
                  <a:lumMod val="10000"/>
                </a:schemeClr>
              </a:solidFill>
            </a:endParaRPr>
          </a:p>
          <a:p>
            <a:pPr marL="285750" indent="-285750">
              <a:buFont typeface="Arial" panose="020B0604020202020204" pitchFamily="34" charset="0"/>
              <a:buChar char="•"/>
              <a:defRPr>
                <a:solidFill>
                  <a:schemeClr val="bg2">
                    <a:lumMod val="10000"/>
                  </a:schemeClr>
                </a:solidFill>
              </a:defRPr>
            </a:pPr>
            <a:r>
              <a:rPr lang="en-US" b="1" dirty="0" err="1"/>
              <a:t>Ljussättning</a:t>
            </a:r>
            <a:r>
              <a:rPr lang="en-US" b="1" dirty="0"/>
              <a:t> - </a:t>
            </a:r>
            <a:r>
              <a:rPr lang="sv-SE" dirty="0"/>
              <a:t>se till att platsen har bra ljus – naturligt ljus är bäst. Huvudbelysningen bör komma ovanifrån - om du är högerhänt är det bäst att ljuset kommer från vänster axel, och om du är vänsterhänt från höger axel. Ett riktat, justerbart ljus som lyser på ditt studiematerial kan också vara till stor hjälp, eftersom det minskar irriterande reflektioner.</a:t>
            </a:r>
          </a:p>
          <a:p>
            <a:pPr>
              <a:defRPr>
                <a:solidFill>
                  <a:schemeClr val="bg2">
                    <a:lumMod val="10000"/>
                  </a:schemeClr>
                </a:solidFill>
              </a:defRPr>
            </a:pPr>
            <a:endParaRPr dirty="0">
              <a:solidFill>
                <a:schemeClr val="bg2">
                  <a:lumMod val="10000"/>
                </a:schemeClr>
              </a:solidFill>
            </a:endParaRPr>
          </a:p>
          <a:p>
            <a:pPr marL="285750" indent="-285750">
              <a:buFont typeface="Arial" panose="020B0604020202020204" pitchFamily="34" charset="0"/>
              <a:buChar char="•"/>
              <a:defRPr>
                <a:solidFill>
                  <a:schemeClr val="bg2">
                    <a:lumMod val="10000"/>
                  </a:schemeClr>
                </a:solidFill>
              </a:defRPr>
            </a:pPr>
            <a:r>
              <a:rPr b="1" dirty="0" err="1"/>
              <a:t>Bekväm</a:t>
            </a:r>
            <a:r>
              <a:rPr b="1" dirty="0"/>
              <a:t> </a:t>
            </a:r>
            <a:r>
              <a:rPr b="1" dirty="0" err="1"/>
              <a:t>stol</a:t>
            </a:r>
            <a:r>
              <a:rPr lang="en-US" b="1" dirty="0"/>
              <a:t> -</a:t>
            </a:r>
            <a:r>
              <a:rPr lang="en-US" dirty="0"/>
              <a:t> </a:t>
            </a:r>
            <a:r>
              <a:rPr lang="sv-SE" dirty="0"/>
              <a:t>en stödjande stol som uppmuntrar god hållning är avgörande. Dina fötter bör vila platt på golvet och knäna vara i nivå med höfterna. Vid behov kan en kudde ge extra stöd för ländryggen.</a:t>
            </a:r>
          </a:p>
          <a:p>
            <a:pPr>
              <a:defRPr>
                <a:solidFill>
                  <a:schemeClr val="bg2">
                    <a:lumMod val="10000"/>
                  </a:schemeClr>
                </a:solidFill>
              </a:defRPr>
            </a:pPr>
            <a:endParaRPr dirty="0">
              <a:solidFill>
                <a:schemeClr val="bg2">
                  <a:lumMod val="10000"/>
                </a:schemeClr>
              </a:solidFill>
            </a:endParaRPr>
          </a:p>
          <a:p>
            <a:pPr marL="285750" indent="-285750">
              <a:buFont typeface="Arial" panose="020B0604020202020204" pitchFamily="34" charset="0"/>
              <a:buChar char="•"/>
              <a:defRPr>
                <a:solidFill>
                  <a:schemeClr val="bg2">
                    <a:lumMod val="10000"/>
                  </a:schemeClr>
                </a:solidFill>
              </a:defRPr>
            </a:pPr>
            <a:r>
              <a:rPr b="1" dirty="0" err="1"/>
              <a:t>Skrivbordsytan</a:t>
            </a:r>
            <a:r>
              <a:rPr b="1" dirty="0"/>
              <a:t> </a:t>
            </a:r>
            <a:r>
              <a:rPr b="1" dirty="0" err="1"/>
              <a:t>i</a:t>
            </a:r>
            <a:r>
              <a:rPr b="1" dirty="0"/>
              <a:t> </a:t>
            </a:r>
            <a:r>
              <a:rPr b="1" dirty="0" err="1"/>
              <a:t>rätt</a:t>
            </a:r>
            <a:r>
              <a:rPr b="1" dirty="0"/>
              <a:t> </a:t>
            </a:r>
            <a:r>
              <a:rPr b="1" dirty="0" err="1"/>
              <a:t>höjd</a:t>
            </a:r>
            <a:r>
              <a:rPr lang="en-US" b="1" dirty="0"/>
              <a:t> - </a:t>
            </a:r>
            <a:r>
              <a:rPr lang="sv-SE" dirty="0"/>
              <a:t>Skrivbordet eller bordet ska ha en höjd som gör att dina underarmar är parallella med golvet när du skriver. Om du använder en laptop kan ett hopfällbart stativ höja skärmen till ögonhöjd och därmed minska spänningar i nacke och axlar.</a:t>
            </a:r>
            <a:endParaRPr dirty="0">
              <a:solidFill>
                <a:schemeClr val="bg2">
                  <a:lumMod val="10000"/>
                </a:schemeClr>
              </a:solidFill>
            </a:endParaRPr>
          </a:p>
        </p:txBody>
      </p:sp>
      <p:sp>
        <p:nvSpPr>
          <p:cNvPr id="5" name="CaixaDeTexto 2">
            <a:extLst>
              <a:ext uri="{FF2B5EF4-FFF2-40B4-BE49-F238E27FC236}">
                <a16:creationId xmlns:a16="http://schemas.microsoft.com/office/drawing/2014/main" id="{E13240E4-1BB8-6263-BD7A-BE6E0CE3CE43}"/>
              </a:ext>
            </a:extLst>
          </p:cNvPr>
          <p:cNvSpPr txBox="1"/>
          <p:nvPr/>
        </p:nvSpPr>
        <p:spPr>
          <a:xfrm>
            <a:off x="259380" y="849031"/>
            <a:ext cx="11097860" cy="923330"/>
          </a:xfrm>
          <a:prstGeom prst="rect">
            <a:avLst/>
          </a:prstGeom>
          <a:noFill/>
        </p:spPr>
        <p:txBody>
          <a:bodyPr wrap="square">
            <a:spAutoFit/>
          </a:bodyPr>
          <a:lstStyle/>
          <a:p>
            <a:r>
              <a:rPr b="1" dirty="0" err="1">
                <a:solidFill>
                  <a:schemeClr val="bg2">
                    <a:lumMod val="10000"/>
                  </a:schemeClr>
                </a:solidFill>
              </a:rPr>
              <a:t>Positiv</a:t>
            </a:r>
            <a:r>
              <a:rPr b="1" dirty="0">
                <a:solidFill>
                  <a:schemeClr val="bg2">
                    <a:lumMod val="10000"/>
                  </a:schemeClr>
                </a:solidFill>
              </a:rPr>
              <a:t> </a:t>
            </a:r>
            <a:r>
              <a:rPr lang="en-US" b="1" dirty="0" err="1">
                <a:solidFill>
                  <a:schemeClr val="bg2">
                    <a:lumMod val="10000"/>
                  </a:schemeClr>
                </a:solidFill>
              </a:rPr>
              <a:t>lärandemiljö</a:t>
            </a:r>
            <a:r>
              <a:rPr b="1" dirty="0">
                <a:solidFill>
                  <a:schemeClr val="bg2">
                    <a:lumMod val="10000"/>
                  </a:schemeClr>
                </a:solidFill>
              </a:rPr>
              <a:t> </a:t>
            </a:r>
            <a:r>
              <a:rPr dirty="0" err="1">
                <a:solidFill>
                  <a:schemeClr val="bg2">
                    <a:lumMod val="10000"/>
                  </a:schemeClr>
                </a:solidFill>
              </a:rPr>
              <a:t>kan</a:t>
            </a:r>
            <a:r>
              <a:rPr dirty="0">
                <a:solidFill>
                  <a:schemeClr val="bg2">
                    <a:lumMod val="10000"/>
                  </a:schemeClr>
                </a:solidFill>
              </a:rPr>
              <a:t> </a:t>
            </a:r>
            <a:r>
              <a:rPr dirty="0" err="1">
                <a:solidFill>
                  <a:schemeClr val="bg2">
                    <a:lumMod val="10000"/>
                  </a:schemeClr>
                </a:solidFill>
              </a:rPr>
              <a:t>definieras</a:t>
            </a:r>
            <a:r>
              <a:rPr dirty="0">
                <a:solidFill>
                  <a:schemeClr val="bg2">
                    <a:lumMod val="10000"/>
                  </a:schemeClr>
                </a:solidFill>
              </a:rPr>
              <a:t> </a:t>
            </a:r>
            <a:r>
              <a:rPr dirty="0" err="1">
                <a:solidFill>
                  <a:schemeClr val="bg2">
                    <a:lumMod val="10000"/>
                  </a:schemeClr>
                </a:solidFill>
              </a:rPr>
              <a:t>som</a:t>
            </a:r>
            <a:r>
              <a:rPr dirty="0">
                <a:solidFill>
                  <a:schemeClr val="bg2">
                    <a:lumMod val="10000"/>
                  </a:schemeClr>
                </a:solidFill>
              </a:rPr>
              <a:t> </a:t>
            </a:r>
            <a:r>
              <a:rPr dirty="0" err="1">
                <a:solidFill>
                  <a:schemeClr val="bg2">
                    <a:lumMod val="10000"/>
                  </a:schemeClr>
                </a:solidFill>
              </a:rPr>
              <a:t>ett</a:t>
            </a:r>
            <a:r>
              <a:rPr dirty="0">
                <a:solidFill>
                  <a:schemeClr val="bg2">
                    <a:lumMod val="10000"/>
                  </a:schemeClr>
                </a:solidFill>
              </a:rPr>
              <a:t> </a:t>
            </a:r>
            <a:r>
              <a:rPr dirty="0" err="1">
                <a:solidFill>
                  <a:schemeClr val="bg2">
                    <a:lumMod val="10000"/>
                  </a:schemeClr>
                </a:solidFill>
              </a:rPr>
              <a:t>utrymme</a:t>
            </a:r>
            <a:r>
              <a:rPr dirty="0">
                <a:solidFill>
                  <a:schemeClr val="bg2">
                    <a:lumMod val="10000"/>
                  </a:schemeClr>
                </a:solidFill>
              </a:rPr>
              <a:t> </a:t>
            </a:r>
            <a:r>
              <a:rPr dirty="0" err="1">
                <a:solidFill>
                  <a:schemeClr val="bg2">
                    <a:lumMod val="10000"/>
                  </a:schemeClr>
                </a:solidFill>
              </a:rPr>
              <a:t>där</a:t>
            </a:r>
            <a:r>
              <a:rPr dirty="0">
                <a:solidFill>
                  <a:schemeClr val="bg2">
                    <a:lumMod val="10000"/>
                  </a:schemeClr>
                </a:solidFill>
              </a:rPr>
              <a:t> du </a:t>
            </a:r>
            <a:r>
              <a:rPr dirty="0" err="1">
                <a:solidFill>
                  <a:schemeClr val="bg2">
                    <a:lumMod val="10000"/>
                  </a:schemeClr>
                </a:solidFill>
              </a:rPr>
              <a:t>känner</a:t>
            </a:r>
            <a:r>
              <a:rPr dirty="0">
                <a:solidFill>
                  <a:schemeClr val="bg2">
                    <a:lumMod val="10000"/>
                  </a:schemeClr>
                </a:solidFill>
              </a:rPr>
              <a:t> dig </a:t>
            </a:r>
            <a:r>
              <a:rPr dirty="0" err="1">
                <a:solidFill>
                  <a:schemeClr val="bg2">
                    <a:lumMod val="10000"/>
                  </a:schemeClr>
                </a:solidFill>
              </a:rPr>
              <a:t>motiverad</a:t>
            </a:r>
            <a:r>
              <a:rPr dirty="0">
                <a:solidFill>
                  <a:schemeClr val="bg2">
                    <a:lumMod val="10000"/>
                  </a:schemeClr>
                </a:solidFill>
              </a:rPr>
              <a:t>, </a:t>
            </a:r>
            <a:r>
              <a:rPr dirty="0" err="1">
                <a:solidFill>
                  <a:schemeClr val="bg2">
                    <a:lumMod val="10000"/>
                  </a:schemeClr>
                </a:solidFill>
              </a:rPr>
              <a:t>säker</a:t>
            </a:r>
            <a:r>
              <a:rPr dirty="0">
                <a:solidFill>
                  <a:schemeClr val="bg2">
                    <a:lumMod val="10000"/>
                  </a:schemeClr>
                </a:solidFill>
              </a:rPr>
              <a:t> </a:t>
            </a:r>
            <a:r>
              <a:rPr dirty="0" err="1">
                <a:solidFill>
                  <a:schemeClr val="bg2">
                    <a:lumMod val="10000"/>
                  </a:schemeClr>
                </a:solidFill>
              </a:rPr>
              <a:t>och</a:t>
            </a:r>
            <a:r>
              <a:rPr dirty="0">
                <a:solidFill>
                  <a:schemeClr val="bg2">
                    <a:lumMod val="10000"/>
                  </a:schemeClr>
                </a:solidFill>
              </a:rPr>
              <a:t> </a:t>
            </a:r>
            <a:r>
              <a:rPr dirty="0" err="1">
                <a:solidFill>
                  <a:schemeClr val="bg2">
                    <a:lumMod val="10000"/>
                  </a:schemeClr>
                </a:solidFill>
              </a:rPr>
              <a:t>koncentrerad</a:t>
            </a:r>
            <a:r>
              <a:rPr dirty="0">
                <a:solidFill>
                  <a:schemeClr val="bg2">
                    <a:lumMod val="10000"/>
                  </a:schemeClr>
                </a:solidFill>
              </a:rPr>
              <a:t> </a:t>
            </a:r>
            <a:r>
              <a:rPr dirty="0" err="1">
                <a:solidFill>
                  <a:schemeClr val="bg2">
                    <a:lumMod val="10000"/>
                  </a:schemeClr>
                </a:solidFill>
              </a:rPr>
              <a:t>i</a:t>
            </a:r>
            <a:r>
              <a:rPr dirty="0">
                <a:solidFill>
                  <a:schemeClr val="bg2">
                    <a:lumMod val="10000"/>
                  </a:schemeClr>
                </a:solidFill>
              </a:rPr>
              <a:t> </a:t>
            </a:r>
            <a:r>
              <a:rPr lang="en-US" dirty="0" err="1">
                <a:solidFill>
                  <a:schemeClr val="bg2">
                    <a:lumMod val="10000"/>
                  </a:schemeClr>
                </a:solidFill>
              </a:rPr>
              <a:t>lärande</a:t>
            </a:r>
            <a:r>
              <a:rPr dirty="0" err="1">
                <a:solidFill>
                  <a:schemeClr val="bg2">
                    <a:lumMod val="10000"/>
                  </a:schemeClr>
                </a:solidFill>
              </a:rPr>
              <a:t>processen</a:t>
            </a:r>
            <a:r>
              <a:rPr dirty="0">
                <a:solidFill>
                  <a:schemeClr val="bg2">
                    <a:lumMod val="10000"/>
                  </a:schemeClr>
                </a:solidFill>
              </a:rPr>
              <a:t> </a:t>
            </a:r>
            <a:r>
              <a:rPr dirty="0" err="1">
                <a:solidFill>
                  <a:schemeClr val="bg2">
                    <a:lumMod val="10000"/>
                  </a:schemeClr>
                </a:solidFill>
              </a:rPr>
              <a:t>utan</a:t>
            </a:r>
            <a:r>
              <a:rPr dirty="0">
                <a:solidFill>
                  <a:schemeClr val="bg2">
                    <a:lumMod val="10000"/>
                  </a:schemeClr>
                </a:solidFill>
              </a:rPr>
              <a:t> </a:t>
            </a:r>
            <a:r>
              <a:rPr dirty="0" err="1">
                <a:solidFill>
                  <a:schemeClr val="bg2">
                    <a:lumMod val="10000"/>
                  </a:schemeClr>
                </a:solidFill>
              </a:rPr>
              <a:t>andra</a:t>
            </a:r>
            <a:r>
              <a:rPr dirty="0">
                <a:solidFill>
                  <a:schemeClr val="bg2">
                    <a:lumMod val="10000"/>
                  </a:schemeClr>
                </a:solidFill>
              </a:rPr>
              <a:t> </a:t>
            </a:r>
            <a:r>
              <a:rPr dirty="0" err="1">
                <a:solidFill>
                  <a:schemeClr val="bg2">
                    <a:lumMod val="10000"/>
                  </a:schemeClr>
                </a:solidFill>
              </a:rPr>
              <a:t>distraktioner</a:t>
            </a:r>
            <a:r>
              <a:rPr dirty="0">
                <a:solidFill>
                  <a:schemeClr val="bg2">
                    <a:lumMod val="10000"/>
                  </a:schemeClr>
                </a:solidFill>
              </a:rPr>
              <a:t>. Det </a:t>
            </a:r>
            <a:r>
              <a:rPr dirty="0" err="1">
                <a:solidFill>
                  <a:schemeClr val="bg2">
                    <a:lumMod val="10000"/>
                  </a:schemeClr>
                </a:solidFill>
              </a:rPr>
              <a:t>är</a:t>
            </a:r>
            <a:r>
              <a:rPr dirty="0">
                <a:solidFill>
                  <a:schemeClr val="bg2">
                    <a:lumMod val="10000"/>
                  </a:schemeClr>
                </a:solidFill>
              </a:rPr>
              <a:t> </a:t>
            </a:r>
            <a:r>
              <a:rPr dirty="0" err="1">
                <a:solidFill>
                  <a:schemeClr val="bg2">
                    <a:lumMod val="10000"/>
                  </a:schemeClr>
                </a:solidFill>
              </a:rPr>
              <a:t>viktigt</a:t>
            </a:r>
            <a:r>
              <a:rPr lang="sv-SE" dirty="0">
                <a:solidFill>
                  <a:schemeClr val="bg2">
                    <a:lumMod val="10000"/>
                  </a:schemeClr>
                </a:solidFill>
              </a:rPr>
              <a:t>, eftersom när du </a:t>
            </a:r>
            <a:r>
              <a:rPr dirty="0" err="1">
                <a:solidFill>
                  <a:schemeClr val="bg2">
                    <a:lumMod val="10000"/>
                  </a:schemeClr>
                </a:solidFill>
              </a:rPr>
              <a:t>känner</a:t>
            </a:r>
            <a:r>
              <a:rPr dirty="0">
                <a:solidFill>
                  <a:schemeClr val="bg2">
                    <a:lumMod val="10000"/>
                  </a:schemeClr>
                </a:solidFill>
              </a:rPr>
              <a:t> dig </a:t>
            </a:r>
            <a:r>
              <a:rPr dirty="0" err="1">
                <a:solidFill>
                  <a:schemeClr val="bg2">
                    <a:lumMod val="10000"/>
                  </a:schemeClr>
                </a:solidFill>
              </a:rPr>
              <a:t>bekväm</a:t>
            </a:r>
            <a:r>
              <a:rPr dirty="0">
                <a:solidFill>
                  <a:schemeClr val="bg2">
                    <a:lumMod val="10000"/>
                  </a:schemeClr>
                </a:solidFill>
              </a:rPr>
              <a:t> </a:t>
            </a:r>
            <a:r>
              <a:rPr dirty="0" err="1">
                <a:solidFill>
                  <a:schemeClr val="bg2">
                    <a:lumMod val="10000"/>
                  </a:schemeClr>
                </a:solidFill>
              </a:rPr>
              <a:t>och</a:t>
            </a:r>
            <a:r>
              <a:rPr dirty="0">
                <a:solidFill>
                  <a:schemeClr val="bg2">
                    <a:lumMod val="10000"/>
                  </a:schemeClr>
                </a:solidFill>
              </a:rPr>
              <a:t> </a:t>
            </a:r>
            <a:r>
              <a:rPr dirty="0" err="1">
                <a:solidFill>
                  <a:schemeClr val="bg2">
                    <a:lumMod val="10000"/>
                  </a:schemeClr>
                </a:solidFill>
              </a:rPr>
              <a:t>fokuserad</a:t>
            </a:r>
            <a:r>
              <a:rPr dirty="0">
                <a:solidFill>
                  <a:schemeClr val="bg2">
                    <a:lumMod val="10000"/>
                  </a:schemeClr>
                </a:solidFill>
              </a:rPr>
              <a:t> </a:t>
            </a:r>
            <a:r>
              <a:rPr lang="sv-SE" dirty="0">
                <a:solidFill>
                  <a:schemeClr val="bg2">
                    <a:lumMod val="10000"/>
                  </a:schemeClr>
                </a:solidFill>
              </a:rPr>
              <a:t>kommer det att driva dig framåt och </a:t>
            </a:r>
            <a:r>
              <a:rPr dirty="0" err="1"/>
              <a:t>gör</a:t>
            </a:r>
            <a:r>
              <a:rPr lang="sv-SE" dirty="0"/>
              <a:t>a</a:t>
            </a:r>
            <a:r>
              <a:rPr dirty="0"/>
              <a:t> </a:t>
            </a:r>
            <a:r>
              <a:rPr dirty="0" err="1"/>
              <a:t>lärandet</a:t>
            </a:r>
            <a:r>
              <a:rPr dirty="0"/>
              <a:t> till </a:t>
            </a:r>
            <a:r>
              <a:rPr dirty="0" err="1"/>
              <a:t>en</a:t>
            </a:r>
            <a:r>
              <a:rPr dirty="0"/>
              <a:t> </a:t>
            </a:r>
            <a:r>
              <a:rPr dirty="0" err="1"/>
              <a:t>välkommen</a:t>
            </a:r>
            <a:r>
              <a:rPr dirty="0"/>
              <a:t> del av </a:t>
            </a:r>
            <a:r>
              <a:rPr dirty="0" err="1"/>
              <a:t>ditt</a:t>
            </a:r>
            <a:r>
              <a:rPr dirty="0"/>
              <a:t> liv.</a:t>
            </a:r>
            <a:r>
              <a:rPr dirty="0">
                <a:solidFill>
                  <a:schemeClr val="bg2">
                    <a:lumMod val="10000"/>
                  </a:schemeClr>
                </a:solidFill>
              </a:rPr>
              <a:t> </a:t>
            </a:r>
          </a:p>
        </p:txBody>
      </p:sp>
    </p:spTree>
    <p:extLst>
      <p:ext uri="{BB962C8B-B14F-4D97-AF65-F5344CB8AC3E}">
        <p14:creationId xmlns:p14="http://schemas.microsoft.com/office/powerpoint/2010/main" val="33308550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7D706F-95DA-3936-C7ED-F8EBA422650E}"/>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BD78BCB6-D587-1786-9B8B-E44BEB4474C5}"/>
              </a:ext>
            </a:extLst>
          </p:cNvPr>
          <p:cNvSpPr>
            <a:spLocks noGrp="1"/>
          </p:cNvSpPr>
          <p:nvPr>
            <p:ph type="body" sz="quarter" idx="10"/>
          </p:nvPr>
        </p:nvSpPr>
        <p:spPr/>
        <p:txBody>
          <a:bodyPr/>
          <a:lstStyle/>
          <a:p>
            <a:r>
              <a:t>Skapa en positiv inlärningsmiljö</a:t>
            </a:r>
          </a:p>
          <a:p>
            <a:endParaRPr/>
          </a:p>
        </p:txBody>
      </p:sp>
      <p:sp>
        <p:nvSpPr>
          <p:cNvPr id="3" name="CaixaDeTexto 2">
            <a:extLst>
              <a:ext uri="{FF2B5EF4-FFF2-40B4-BE49-F238E27FC236}">
                <a16:creationId xmlns:a16="http://schemas.microsoft.com/office/drawing/2014/main" id="{F5D42C3D-A9FE-3843-5372-DCD8D2EE6A30}"/>
              </a:ext>
            </a:extLst>
          </p:cNvPr>
          <p:cNvSpPr txBox="1"/>
          <p:nvPr/>
        </p:nvSpPr>
        <p:spPr>
          <a:xfrm>
            <a:off x="1114437" y="935001"/>
            <a:ext cx="8839010" cy="400110"/>
          </a:xfrm>
          <a:prstGeom prst="rect">
            <a:avLst/>
          </a:prstGeom>
          <a:noFill/>
        </p:spPr>
        <p:txBody>
          <a:bodyPr wrap="square">
            <a:spAutoFit/>
          </a:bodyPr>
          <a:lstStyle/>
          <a:p>
            <a:pPr>
              <a:defRPr sz="2000" b="1">
                <a:solidFill>
                  <a:schemeClr val="bg2">
                    <a:lumMod val="10000"/>
                  </a:schemeClr>
                </a:solidFill>
              </a:defRPr>
            </a:pPr>
            <a:r>
              <a:rPr dirty="0" err="1"/>
              <a:t>Försök</a:t>
            </a:r>
            <a:r>
              <a:rPr dirty="0"/>
              <a:t> </a:t>
            </a:r>
            <a:r>
              <a:rPr dirty="0" err="1"/>
              <a:t>att</a:t>
            </a:r>
            <a:r>
              <a:rPr dirty="0"/>
              <a:t> </a:t>
            </a:r>
            <a:r>
              <a:rPr dirty="0" err="1"/>
              <a:t>minimera</a:t>
            </a:r>
            <a:r>
              <a:rPr dirty="0"/>
              <a:t> </a:t>
            </a:r>
            <a:r>
              <a:rPr dirty="0" err="1"/>
              <a:t>buller</a:t>
            </a:r>
            <a:r>
              <a:rPr dirty="0"/>
              <a:t> </a:t>
            </a:r>
            <a:r>
              <a:rPr dirty="0" err="1"/>
              <a:t>och</a:t>
            </a:r>
            <a:r>
              <a:rPr dirty="0"/>
              <a:t> </a:t>
            </a:r>
            <a:r>
              <a:rPr dirty="0" err="1"/>
              <a:t>distraktioner</a:t>
            </a:r>
            <a:r>
              <a:rPr dirty="0"/>
              <a:t> </a:t>
            </a:r>
          </a:p>
        </p:txBody>
      </p:sp>
      <p:pic>
        <p:nvPicPr>
          <p:cNvPr id="11" name="Gráfico 10">
            <a:extLst>
              <a:ext uri="{FF2B5EF4-FFF2-40B4-BE49-F238E27FC236}">
                <a16:creationId xmlns:a16="http://schemas.microsoft.com/office/drawing/2014/main" id="{6E2ADD23-97FC-3E51-508A-CD0319F99F2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318029" y="900245"/>
            <a:ext cx="441715" cy="441715"/>
          </a:xfrm>
          <a:prstGeom prst="rect">
            <a:avLst/>
          </a:prstGeom>
        </p:spPr>
      </p:pic>
      <p:sp>
        <p:nvSpPr>
          <p:cNvPr id="8" name="CaixaDeTexto 2">
            <a:extLst>
              <a:ext uri="{FF2B5EF4-FFF2-40B4-BE49-F238E27FC236}">
                <a16:creationId xmlns:a16="http://schemas.microsoft.com/office/drawing/2014/main" id="{B7433C0C-1B69-1FB6-58D1-6450261B1239}"/>
              </a:ext>
            </a:extLst>
          </p:cNvPr>
          <p:cNvSpPr txBox="1"/>
          <p:nvPr/>
        </p:nvSpPr>
        <p:spPr>
          <a:xfrm>
            <a:off x="362081" y="1505207"/>
            <a:ext cx="11097860" cy="4801314"/>
          </a:xfrm>
          <a:prstGeom prst="rect">
            <a:avLst/>
          </a:prstGeom>
          <a:noFill/>
        </p:spPr>
        <p:txBody>
          <a:bodyPr wrap="square">
            <a:spAutoFit/>
          </a:bodyPr>
          <a:lstStyle/>
          <a:p>
            <a:pPr marL="285750" indent="-285750">
              <a:buFont typeface="Arial" panose="020B0604020202020204" pitchFamily="34" charset="0"/>
              <a:buChar char="•"/>
              <a:defRPr>
                <a:solidFill>
                  <a:schemeClr val="bg2">
                    <a:lumMod val="10000"/>
                  </a:schemeClr>
                </a:solidFill>
              </a:defRPr>
            </a:pPr>
            <a:r>
              <a:rPr lang="sv-SE" dirty="0"/>
              <a:t>Placera din studieplats i </a:t>
            </a:r>
            <a:r>
              <a:rPr lang="sv-SE" b="1" dirty="0"/>
              <a:t>hemmets tystaste rum</a:t>
            </a:r>
            <a:r>
              <a:rPr lang="sv-SE" dirty="0"/>
              <a:t>, gärna bort från trafik och andra störande ljud</a:t>
            </a:r>
          </a:p>
          <a:p>
            <a:pPr>
              <a:defRPr>
                <a:solidFill>
                  <a:schemeClr val="bg2">
                    <a:lumMod val="10000"/>
                  </a:schemeClr>
                </a:solidFill>
              </a:defRPr>
            </a:pPr>
            <a:endParaRPr dirty="0">
              <a:solidFill>
                <a:schemeClr val="bg2">
                  <a:lumMod val="10000"/>
                </a:schemeClr>
              </a:solidFill>
            </a:endParaRPr>
          </a:p>
          <a:p>
            <a:pPr marL="285750" indent="-285750">
              <a:buFont typeface="Arial" panose="020B0604020202020204" pitchFamily="34" charset="0"/>
              <a:buChar char="•"/>
              <a:defRPr>
                <a:solidFill>
                  <a:schemeClr val="bg2">
                    <a:lumMod val="10000"/>
                  </a:schemeClr>
                </a:solidFill>
              </a:defRPr>
            </a:pPr>
            <a:r>
              <a:rPr lang="sv-SE" dirty="0"/>
              <a:t>Sätt upp en </a:t>
            </a:r>
            <a:r>
              <a:rPr lang="sv-SE" b="1" dirty="0"/>
              <a:t>”Stör ej”- skylt </a:t>
            </a:r>
            <a:r>
              <a:rPr lang="sv-SE" dirty="0"/>
              <a:t>och </a:t>
            </a:r>
            <a:r>
              <a:rPr lang="sv-SE" b="1" dirty="0"/>
              <a:t>stäng dörren</a:t>
            </a:r>
            <a:r>
              <a:rPr lang="sv-SE" dirty="0"/>
              <a:t>. Var konsekvent och låt bli att svara på avbrott, så att andra lär sig att respektera din studietid.</a:t>
            </a:r>
          </a:p>
          <a:p>
            <a:pPr>
              <a:defRPr>
                <a:solidFill>
                  <a:schemeClr val="bg2">
                    <a:lumMod val="10000"/>
                  </a:schemeClr>
                </a:solidFill>
              </a:defRPr>
            </a:pPr>
            <a:endParaRPr dirty="0">
              <a:solidFill>
                <a:schemeClr val="bg2">
                  <a:lumMod val="10000"/>
                </a:schemeClr>
              </a:solidFill>
            </a:endParaRPr>
          </a:p>
          <a:p>
            <a:pPr marL="285750" indent="-285750">
              <a:buFont typeface="Arial" panose="020B0604020202020204" pitchFamily="34" charset="0"/>
              <a:buChar char="•"/>
              <a:defRPr>
                <a:solidFill>
                  <a:schemeClr val="bg2">
                    <a:lumMod val="10000"/>
                  </a:schemeClr>
                </a:solidFill>
              </a:defRPr>
            </a:pPr>
            <a:r>
              <a:rPr lang="sv-SE" b="1" dirty="0"/>
              <a:t>Tänk på mobilen </a:t>
            </a:r>
            <a:r>
              <a:rPr lang="sv-SE" dirty="0"/>
              <a:t>– om det går, lägg den </a:t>
            </a:r>
            <a:r>
              <a:rPr lang="sv-SE" b="1" dirty="0"/>
              <a:t>i ett annat rum</a:t>
            </a:r>
            <a:r>
              <a:rPr lang="sv-SE" dirty="0"/>
              <a:t>.</a:t>
            </a:r>
          </a:p>
          <a:p>
            <a:pPr marL="285750" indent="-285750">
              <a:buFont typeface="Arial" panose="020B0604020202020204" pitchFamily="34" charset="0"/>
              <a:buChar char="•"/>
              <a:defRPr>
                <a:solidFill>
                  <a:schemeClr val="bg2">
                    <a:lumMod val="10000"/>
                  </a:schemeClr>
                </a:solidFill>
              </a:defRPr>
            </a:pPr>
            <a:endParaRPr dirty="0">
              <a:solidFill>
                <a:schemeClr val="bg2">
                  <a:lumMod val="10000"/>
                </a:schemeClr>
              </a:solidFill>
            </a:endParaRPr>
          </a:p>
          <a:p>
            <a:pPr marL="285750" indent="-285750">
              <a:buFont typeface="Arial" panose="020B0604020202020204" pitchFamily="34" charset="0"/>
              <a:buChar char="•"/>
              <a:defRPr>
                <a:solidFill>
                  <a:schemeClr val="bg2">
                    <a:lumMod val="10000"/>
                  </a:schemeClr>
                </a:solidFill>
              </a:defRPr>
            </a:pPr>
            <a:r>
              <a:rPr lang="sv-SE" dirty="0"/>
              <a:t>När du använder datorn, </a:t>
            </a:r>
            <a:r>
              <a:rPr lang="sv-SE" b="1" dirty="0"/>
              <a:t>stäng alla program och webbsidor som du inte behöver </a:t>
            </a:r>
            <a:r>
              <a:rPr lang="sv-SE" dirty="0"/>
              <a:t>för uppgiften och ha bara ett fönster öppet. </a:t>
            </a:r>
            <a:r>
              <a:rPr lang="sv-SE" b="1" dirty="0"/>
              <a:t>Stäng av meddelanden </a:t>
            </a:r>
            <a:r>
              <a:rPr lang="sv-SE" dirty="0"/>
              <a:t>från e-post och appar. </a:t>
            </a:r>
          </a:p>
          <a:p>
            <a:pPr marL="285750" indent="-285750">
              <a:buFont typeface="Arial" panose="020B0604020202020204" pitchFamily="34" charset="0"/>
              <a:buChar char="•"/>
              <a:defRPr>
                <a:solidFill>
                  <a:schemeClr val="bg2">
                    <a:lumMod val="10000"/>
                  </a:schemeClr>
                </a:solidFill>
              </a:defRPr>
            </a:pPr>
            <a:endParaRPr dirty="0">
              <a:solidFill>
                <a:schemeClr val="bg2">
                  <a:lumMod val="10000"/>
                </a:schemeClr>
              </a:solidFill>
            </a:endParaRPr>
          </a:p>
          <a:p>
            <a:pPr marL="285750" indent="-285750">
              <a:buFont typeface="Arial" panose="020B0604020202020204" pitchFamily="34" charset="0"/>
              <a:buChar char="•"/>
              <a:defRPr>
                <a:solidFill>
                  <a:schemeClr val="bg2">
                    <a:lumMod val="10000"/>
                  </a:schemeClr>
                </a:solidFill>
              </a:defRPr>
            </a:pPr>
            <a:r>
              <a:rPr b="1" dirty="0" err="1"/>
              <a:t>Stäng</a:t>
            </a:r>
            <a:r>
              <a:rPr b="1" dirty="0"/>
              <a:t> av </a:t>
            </a:r>
            <a:r>
              <a:rPr b="1" dirty="0" err="1"/>
              <a:t>TV:n</a:t>
            </a:r>
            <a:r>
              <a:rPr b="1" dirty="0"/>
              <a:t> </a:t>
            </a:r>
            <a:r>
              <a:rPr dirty="0"/>
              <a:t>om de</a:t>
            </a:r>
            <a:r>
              <a:rPr lang="sv-SE" dirty="0"/>
              <a:t>t</a:t>
            </a:r>
            <a:r>
              <a:rPr dirty="0"/>
              <a:t> </a:t>
            </a:r>
            <a:r>
              <a:rPr dirty="0" err="1"/>
              <a:t>finns</a:t>
            </a:r>
            <a:r>
              <a:rPr dirty="0"/>
              <a:t> </a:t>
            </a:r>
            <a:r>
              <a:rPr dirty="0" err="1"/>
              <a:t>en</a:t>
            </a:r>
            <a:r>
              <a:rPr dirty="0"/>
              <a:t> </a:t>
            </a:r>
            <a:r>
              <a:rPr dirty="0" err="1"/>
              <a:t>i</a:t>
            </a:r>
            <a:r>
              <a:rPr dirty="0"/>
              <a:t> </a:t>
            </a:r>
            <a:r>
              <a:rPr dirty="0" err="1"/>
              <a:t>rummet</a:t>
            </a:r>
            <a:r>
              <a:rPr dirty="0"/>
              <a:t>.</a:t>
            </a:r>
          </a:p>
          <a:p>
            <a:pPr marL="285750" indent="-285750">
              <a:buFont typeface="Arial" panose="020B0604020202020204" pitchFamily="34" charset="0"/>
              <a:buChar char="•"/>
            </a:pPr>
            <a:endParaRPr dirty="0">
              <a:solidFill>
                <a:schemeClr val="bg2">
                  <a:lumMod val="10000"/>
                </a:schemeClr>
              </a:solidFill>
            </a:endParaRPr>
          </a:p>
          <a:p>
            <a:pPr marL="285750" indent="-285750">
              <a:buFont typeface="Arial" panose="020B0604020202020204" pitchFamily="34" charset="0"/>
              <a:buChar char="•"/>
              <a:defRPr>
                <a:solidFill>
                  <a:schemeClr val="bg2">
                    <a:lumMod val="10000"/>
                  </a:schemeClr>
                </a:solidFill>
              </a:defRPr>
            </a:pPr>
            <a:r>
              <a:rPr lang="sv-SE" dirty="0"/>
              <a:t>Om du inte kan bli av med bakgrundsljud helt, kan du använda </a:t>
            </a:r>
            <a:r>
              <a:rPr lang="sv-SE" b="1" dirty="0"/>
              <a:t>brusreducerande hörlurar </a:t>
            </a:r>
            <a:r>
              <a:rPr lang="sv-SE" dirty="0"/>
              <a:t>eller lyssna på </a:t>
            </a:r>
            <a:r>
              <a:rPr lang="sv-SE" b="1" dirty="0"/>
              <a:t>instrumental musik utan text</a:t>
            </a:r>
            <a:r>
              <a:rPr lang="sv-SE" dirty="0"/>
              <a:t>.</a:t>
            </a:r>
          </a:p>
          <a:p>
            <a:pPr marL="285750" indent="-285750">
              <a:buFont typeface="Arial" panose="020B0604020202020204" pitchFamily="34" charset="0"/>
              <a:buChar char="•"/>
              <a:defRPr>
                <a:solidFill>
                  <a:schemeClr val="bg2">
                    <a:lumMod val="10000"/>
                  </a:schemeClr>
                </a:solidFill>
              </a:defRPr>
            </a:pPr>
            <a:endParaRPr b="1" dirty="0">
              <a:solidFill>
                <a:schemeClr val="bg2">
                  <a:lumMod val="10000"/>
                </a:schemeClr>
              </a:solidFill>
            </a:endParaRPr>
          </a:p>
          <a:p>
            <a:pPr marL="285750" indent="-285750">
              <a:buFont typeface="Arial" panose="020B0604020202020204" pitchFamily="34" charset="0"/>
              <a:buChar char="•"/>
              <a:defRPr>
                <a:solidFill>
                  <a:schemeClr val="bg2">
                    <a:lumMod val="10000"/>
                  </a:schemeClr>
                </a:solidFill>
              </a:defRPr>
            </a:pPr>
            <a:r>
              <a:rPr b="1" dirty="0" err="1"/>
              <a:t>Undvik</a:t>
            </a:r>
            <a:r>
              <a:rPr b="1" dirty="0"/>
              <a:t> </a:t>
            </a:r>
            <a:r>
              <a:rPr b="1" dirty="0" err="1"/>
              <a:t>distraherande</a:t>
            </a:r>
            <a:r>
              <a:rPr b="1" dirty="0"/>
              <a:t> </a:t>
            </a:r>
            <a:r>
              <a:rPr b="1" dirty="0" err="1"/>
              <a:t>tankar</a:t>
            </a:r>
            <a:r>
              <a:rPr b="1" dirty="0"/>
              <a:t> </a:t>
            </a:r>
            <a:r>
              <a:rPr dirty="0"/>
              <a:t>om </a:t>
            </a:r>
            <a:r>
              <a:rPr dirty="0" err="1"/>
              <a:t>andra</a:t>
            </a:r>
            <a:r>
              <a:rPr dirty="0"/>
              <a:t> </a:t>
            </a:r>
            <a:r>
              <a:rPr dirty="0" err="1"/>
              <a:t>ansvarsområden</a:t>
            </a:r>
            <a:r>
              <a:rPr lang="en-US" dirty="0"/>
              <a:t>.</a:t>
            </a:r>
            <a:r>
              <a:rPr lang="sv-SE" dirty="0"/>
              <a:t> Planera korta, tidsbestämda arbetsperioder med små pauser emellan.</a:t>
            </a:r>
            <a:endParaRPr dirty="0">
              <a:solidFill>
                <a:schemeClr val="bg2">
                  <a:lumMod val="10000"/>
                </a:schemeClr>
              </a:solidFill>
            </a:endParaRPr>
          </a:p>
        </p:txBody>
      </p:sp>
    </p:spTree>
    <p:extLst>
      <p:ext uri="{BB962C8B-B14F-4D97-AF65-F5344CB8AC3E}">
        <p14:creationId xmlns:p14="http://schemas.microsoft.com/office/powerpoint/2010/main" val="2308777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0F0FF4-9E6F-0789-2476-747C63199DA2}"/>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AFB02463-3BC9-B43B-5E2F-D40E89B0A030}"/>
              </a:ext>
            </a:extLst>
          </p:cNvPr>
          <p:cNvSpPr>
            <a:spLocks noGrp="1"/>
          </p:cNvSpPr>
          <p:nvPr>
            <p:ph type="body" sz="quarter" idx="10"/>
          </p:nvPr>
        </p:nvSpPr>
        <p:spPr/>
        <p:txBody>
          <a:bodyPr/>
          <a:lstStyle/>
          <a:p>
            <a:r>
              <a:t>Skapa en positiv inlärningsmiljö</a:t>
            </a:r>
          </a:p>
          <a:p>
            <a:endParaRPr/>
          </a:p>
        </p:txBody>
      </p:sp>
      <p:pic>
        <p:nvPicPr>
          <p:cNvPr id="4" name="Gráfico 3">
            <a:extLst>
              <a:ext uri="{FF2B5EF4-FFF2-40B4-BE49-F238E27FC236}">
                <a16:creationId xmlns:a16="http://schemas.microsoft.com/office/drawing/2014/main" id="{4165C43B-73DE-EC9F-00A8-F024CFB7E34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00000">
            <a:off x="638551" y="1860858"/>
            <a:ext cx="441715" cy="441715"/>
          </a:xfrm>
          <a:prstGeom prst="rect">
            <a:avLst/>
          </a:prstGeom>
        </p:spPr>
      </p:pic>
      <p:sp>
        <p:nvSpPr>
          <p:cNvPr id="6" name="CaixaDeTexto 2">
            <a:extLst>
              <a:ext uri="{FF2B5EF4-FFF2-40B4-BE49-F238E27FC236}">
                <a16:creationId xmlns:a16="http://schemas.microsoft.com/office/drawing/2014/main" id="{EE6F93DA-22EB-1F5F-2DB7-1E4691FC8D45}"/>
              </a:ext>
            </a:extLst>
          </p:cNvPr>
          <p:cNvSpPr txBox="1"/>
          <p:nvPr/>
        </p:nvSpPr>
        <p:spPr>
          <a:xfrm>
            <a:off x="1800237" y="1882618"/>
            <a:ext cx="8839010" cy="400110"/>
          </a:xfrm>
          <a:prstGeom prst="rect">
            <a:avLst/>
          </a:prstGeom>
          <a:noFill/>
        </p:spPr>
        <p:txBody>
          <a:bodyPr wrap="square">
            <a:spAutoFit/>
          </a:bodyPr>
          <a:lstStyle/>
          <a:p>
            <a:pPr>
              <a:defRPr sz="2000" b="1">
                <a:solidFill>
                  <a:schemeClr val="bg2">
                    <a:lumMod val="10000"/>
                  </a:schemeClr>
                </a:solidFill>
              </a:defRPr>
            </a:pPr>
            <a:r>
              <a:rPr lang="en-US" dirty="0" err="1"/>
              <a:t>Involvera</a:t>
            </a:r>
            <a:r>
              <a:rPr lang="en-US" dirty="0"/>
              <a:t> </a:t>
            </a:r>
            <a:r>
              <a:rPr dirty="0"/>
              <a:t>din </a:t>
            </a:r>
            <a:r>
              <a:rPr dirty="0" err="1"/>
              <a:t>familj</a:t>
            </a:r>
            <a:r>
              <a:rPr dirty="0"/>
              <a:t> för </a:t>
            </a:r>
            <a:r>
              <a:rPr dirty="0" err="1"/>
              <a:t>att</a:t>
            </a:r>
            <a:r>
              <a:rPr dirty="0"/>
              <a:t> </a:t>
            </a:r>
            <a:r>
              <a:rPr dirty="0" err="1"/>
              <a:t>stödja</a:t>
            </a:r>
            <a:r>
              <a:rPr dirty="0"/>
              <a:t> </a:t>
            </a:r>
            <a:r>
              <a:rPr dirty="0" err="1"/>
              <a:t>ditt</a:t>
            </a:r>
            <a:r>
              <a:rPr dirty="0"/>
              <a:t> </a:t>
            </a:r>
            <a:r>
              <a:rPr dirty="0" err="1"/>
              <a:t>lärande</a:t>
            </a:r>
            <a:endParaRPr dirty="0"/>
          </a:p>
        </p:txBody>
      </p:sp>
      <p:sp>
        <p:nvSpPr>
          <p:cNvPr id="7" name="CaixaDeTexto 2">
            <a:extLst>
              <a:ext uri="{FF2B5EF4-FFF2-40B4-BE49-F238E27FC236}">
                <a16:creationId xmlns:a16="http://schemas.microsoft.com/office/drawing/2014/main" id="{30FACC51-0DD0-613E-51C3-C7E9D379A361}"/>
              </a:ext>
            </a:extLst>
          </p:cNvPr>
          <p:cNvSpPr txBox="1"/>
          <p:nvPr/>
        </p:nvSpPr>
        <p:spPr>
          <a:xfrm>
            <a:off x="547070" y="2964768"/>
            <a:ext cx="11097860" cy="1200329"/>
          </a:xfrm>
          <a:prstGeom prst="rect">
            <a:avLst/>
          </a:prstGeom>
          <a:noFill/>
        </p:spPr>
        <p:txBody>
          <a:bodyPr wrap="square">
            <a:spAutoFit/>
          </a:bodyPr>
          <a:lstStyle/>
          <a:p>
            <a:pPr marL="285750" indent="-285750">
              <a:buFont typeface="Arial" panose="020B0604020202020204" pitchFamily="34" charset="0"/>
              <a:buChar char="•"/>
              <a:defRPr>
                <a:solidFill>
                  <a:schemeClr val="bg2">
                    <a:lumMod val="10000"/>
                  </a:schemeClr>
                </a:solidFill>
              </a:defRPr>
            </a:pPr>
            <a:r>
              <a:rPr lang="sv-SE" dirty="0"/>
              <a:t>Skapa en kalender med konkreta dagar och tider för ditt lärande. Förklara för familj och andra i din omgivning varför dessa tider är viktiga och att de ska respekteras, utom vid verkliga nödsituationer. Definiera vad som räknas som en nödsituation – till exempel att någon är skadad eller det uppstår ett akut problem - inte vardagliga ärenden, såsom ”Var hittar jag någoting”, de kan vänta.</a:t>
            </a:r>
            <a:endParaRPr dirty="0"/>
          </a:p>
        </p:txBody>
      </p:sp>
    </p:spTree>
    <p:extLst>
      <p:ext uri="{BB962C8B-B14F-4D97-AF65-F5344CB8AC3E}">
        <p14:creationId xmlns:p14="http://schemas.microsoft.com/office/powerpoint/2010/main" val="3517930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7445F-4CDB-DF28-DA5A-289E5E5F1012}"/>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6C852A1D-69C7-BEFD-9FF3-D0B32D50EF73}"/>
              </a:ext>
            </a:extLst>
          </p:cNvPr>
          <p:cNvSpPr>
            <a:spLocks noGrp="1"/>
          </p:cNvSpPr>
          <p:nvPr>
            <p:ph type="body" sz="quarter" idx="10"/>
          </p:nvPr>
        </p:nvSpPr>
        <p:spPr>
          <a:xfrm>
            <a:off x="362081" y="253012"/>
            <a:ext cx="9829323" cy="483986"/>
          </a:xfrm>
        </p:spPr>
        <p:txBody>
          <a:bodyPr>
            <a:normAutofit/>
          </a:bodyPr>
          <a:lstStyle/>
          <a:p>
            <a:pPr>
              <a:defRPr sz="2700"/>
            </a:pPr>
            <a:r>
              <a:t>Referenser</a:t>
            </a:r>
            <a:endParaRPr sz="2700"/>
          </a:p>
        </p:txBody>
      </p:sp>
      <p:sp>
        <p:nvSpPr>
          <p:cNvPr id="3" name="Marcador de Posição do Texto 2">
            <a:extLst>
              <a:ext uri="{FF2B5EF4-FFF2-40B4-BE49-F238E27FC236}">
                <a16:creationId xmlns:a16="http://schemas.microsoft.com/office/drawing/2014/main" id="{92645F47-9A44-D703-5CD2-192333755B78}"/>
              </a:ext>
            </a:extLst>
          </p:cNvPr>
          <p:cNvSpPr>
            <a:spLocks noGrp="1"/>
          </p:cNvSpPr>
          <p:nvPr>
            <p:ph type="body" sz="quarter" idx="11"/>
          </p:nvPr>
        </p:nvSpPr>
        <p:spPr>
          <a:xfrm>
            <a:off x="362081" y="1230284"/>
            <a:ext cx="11450304" cy="5023867"/>
          </a:xfrm>
        </p:spPr>
        <p:txBody>
          <a:bodyPr lIns="91440" tIns="45720" rIns="91440" bIns="45720">
            <a:normAutofit/>
          </a:bodyPr>
          <a:lstStyle/>
          <a:p>
            <a:r>
              <a:t> </a:t>
            </a:r>
          </a:p>
        </p:txBody>
      </p:sp>
      <p:sp>
        <p:nvSpPr>
          <p:cNvPr id="6" name="TextBox 5">
            <a:extLst>
              <a:ext uri="{FF2B5EF4-FFF2-40B4-BE49-F238E27FC236}">
                <a16:creationId xmlns:a16="http://schemas.microsoft.com/office/drawing/2014/main" id="{74B1CE4D-164C-AADB-0BDF-F43DCCE7F233}"/>
              </a:ext>
            </a:extLst>
          </p:cNvPr>
          <p:cNvSpPr txBox="1"/>
          <p:nvPr/>
        </p:nvSpPr>
        <p:spPr>
          <a:xfrm>
            <a:off x="379615" y="736998"/>
            <a:ext cx="10987515" cy="7571303"/>
          </a:xfrm>
          <a:prstGeom prst="rect">
            <a:avLst/>
          </a:prstGeom>
          <a:noFill/>
        </p:spPr>
        <p:txBody>
          <a:bodyPr wrap="square">
            <a:spAutoFit/>
          </a:bodyPr>
          <a:lstStyle/>
          <a:p>
            <a:r>
              <a:rPr dirty="0">
                <a:solidFill>
                  <a:schemeClr val="dk1"/>
                </a:solidFill>
                <a:latin typeface="Calibri" panose="020F0502020204030204" pitchFamily="34" charset="0"/>
                <a:ea typeface="Arial"/>
                <a:cs typeface="Calibri" panose="020F0502020204030204" pitchFamily="34" charset="0"/>
                <a:sym typeface="Arial"/>
              </a:rPr>
              <a:t>[1] </a:t>
            </a:r>
            <a:r>
              <a:rPr dirty="0" err="1"/>
              <a:t>Författare</a:t>
            </a:r>
            <a:r>
              <a:rPr dirty="0"/>
              <a:t>: C. S. Dweck, Mindset: </a:t>
            </a:r>
            <a:r>
              <a:rPr dirty="0" err="1"/>
              <a:t>Framgångens</a:t>
            </a:r>
            <a:r>
              <a:rPr dirty="0"/>
              <a:t> </a:t>
            </a:r>
            <a:r>
              <a:rPr dirty="0" err="1"/>
              <a:t>nya</a:t>
            </a:r>
            <a:r>
              <a:rPr dirty="0"/>
              <a:t> </a:t>
            </a:r>
            <a:r>
              <a:rPr dirty="0" err="1"/>
              <a:t>psykologi</a:t>
            </a:r>
            <a:r>
              <a:rPr dirty="0"/>
              <a:t>. New York, NY, USA: Random House </a:t>
            </a:r>
            <a:r>
              <a:rPr dirty="0" err="1"/>
              <a:t>från</a:t>
            </a:r>
            <a:r>
              <a:rPr dirty="0"/>
              <a:t> 2006. </a:t>
            </a:r>
          </a:p>
          <a:p>
            <a:endParaRPr dirty="0"/>
          </a:p>
          <a:p>
            <a:r>
              <a:rPr dirty="0">
                <a:solidFill>
                  <a:schemeClr val="dk1"/>
                </a:solidFill>
                <a:latin typeface="Calibri" panose="020F0502020204030204" pitchFamily="34" charset="0"/>
                <a:ea typeface="Arial"/>
                <a:cs typeface="Calibri" panose="020F0502020204030204" pitchFamily="34" charset="0"/>
                <a:sym typeface="Arial"/>
              </a:rPr>
              <a:t>[2] </a:t>
            </a:r>
            <a:r>
              <a:rPr dirty="0"/>
              <a:t>Y. Meng, Y. Sun, L. Yang </a:t>
            </a:r>
            <a:r>
              <a:rPr dirty="0" err="1"/>
              <a:t>och</a:t>
            </a:r>
            <a:r>
              <a:rPr dirty="0"/>
              <a:t> Y. Othman Mydin, "</a:t>
            </a:r>
            <a:r>
              <a:rPr dirty="0" err="1"/>
              <a:t>Mekanismer</a:t>
            </a:r>
            <a:r>
              <a:rPr dirty="0"/>
              <a:t> </a:t>
            </a:r>
            <a:r>
              <a:rPr dirty="0" err="1"/>
              <a:t>från</a:t>
            </a:r>
            <a:r>
              <a:rPr dirty="0"/>
              <a:t> </a:t>
            </a:r>
            <a:r>
              <a:rPr dirty="0" err="1"/>
              <a:t>tillväxttänkande</a:t>
            </a:r>
            <a:r>
              <a:rPr dirty="0"/>
              <a:t> till </a:t>
            </a:r>
            <a:r>
              <a:rPr dirty="0" err="1"/>
              <a:t>psykologiskt</a:t>
            </a:r>
            <a:r>
              <a:rPr dirty="0"/>
              <a:t> </a:t>
            </a:r>
            <a:r>
              <a:rPr dirty="0" err="1"/>
              <a:t>välbefinnande</a:t>
            </a:r>
            <a:r>
              <a:rPr dirty="0"/>
              <a:t> hos </a:t>
            </a:r>
            <a:r>
              <a:rPr dirty="0" err="1"/>
              <a:t>kinesiska</a:t>
            </a:r>
            <a:r>
              <a:rPr dirty="0"/>
              <a:t> </a:t>
            </a:r>
            <a:r>
              <a:rPr dirty="0" err="1"/>
              <a:t>grundskoleelever</a:t>
            </a:r>
            <a:r>
              <a:rPr dirty="0"/>
              <a:t>: Den </a:t>
            </a:r>
            <a:r>
              <a:rPr dirty="0" err="1"/>
              <a:t>seriella</a:t>
            </a:r>
            <a:r>
              <a:rPr dirty="0"/>
              <a:t> </a:t>
            </a:r>
            <a:r>
              <a:rPr dirty="0" err="1"/>
              <a:t>medierande</a:t>
            </a:r>
            <a:r>
              <a:rPr dirty="0"/>
              <a:t> </a:t>
            </a:r>
            <a:r>
              <a:rPr dirty="0" err="1"/>
              <a:t>rollen</a:t>
            </a:r>
            <a:r>
              <a:rPr dirty="0"/>
              <a:t> av </a:t>
            </a:r>
            <a:r>
              <a:rPr dirty="0" err="1"/>
              <a:t>grus</a:t>
            </a:r>
            <a:r>
              <a:rPr dirty="0"/>
              <a:t> </a:t>
            </a:r>
            <a:r>
              <a:rPr dirty="0" err="1"/>
              <a:t>och</a:t>
            </a:r>
            <a:r>
              <a:rPr dirty="0"/>
              <a:t> </a:t>
            </a:r>
            <a:r>
              <a:rPr dirty="0" err="1"/>
              <a:t>akademisk</a:t>
            </a:r>
            <a:r>
              <a:rPr dirty="0"/>
              <a:t> </a:t>
            </a:r>
            <a:r>
              <a:rPr dirty="0" err="1"/>
              <a:t>själveffektivitet</a:t>
            </a:r>
            <a:r>
              <a:rPr dirty="0"/>
              <a:t>, "</a:t>
            </a:r>
            <a:r>
              <a:rPr dirty="0" err="1"/>
              <a:t>Beteende</a:t>
            </a:r>
            <a:r>
              <a:rPr dirty="0"/>
              <a:t>. Sci., vol. 15, nr 5, s. 621, 2025. </a:t>
            </a:r>
            <a:r>
              <a:rPr dirty="0">
                <a:hlinkClick r:id="rId2"/>
              </a:rPr>
              <a:t>https://doi.org/10.3390/bs15050621</a:t>
            </a:r>
            <a:r>
              <a:rPr dirty="0"/>
              <a:t> </a:t>
            </a:r>
          </a:p>
          <a:p>
            <a:endParaRPr dirty="0"/>
          </a:p>
          <a:p>
            <a:pPr lvl="0" eaLnBrk="0" fontAlgn="base" hangingPunct="0">
              <a:spcBef>
                <a:spcPct val="0"/>
              </a:spcBef>
              <a:spcAft>
                <a:spcPct val="0"/>
              </a:spcAft>
            </a:pPr>
            <a:r>
              <a:rPr dirty="0">
                <a:solidFill>
                  <a:schemeClr val="dk1"/>
                </a:solidFill>
                <a:latin typeface="Calibri" panose="020F0502020204030204" pitchFamily="34" charset="0"/>
                <a:ea typeface="Arial"/>
                <a:cs typeface="Calibri" panose="020F0502020204030204" pitchFamily="34" charset="0"/>
                <a:sym typeface="Arial"/>
              </a:rPr>
              <a:t>[3] </a:t>
            </a:r>
            <a:r>
              <a:rPr dirty="0"/>
              <a:t>P. </a:t>
            </a:r>
            <a:r>
              <a:rPr dirty="0" err="1"/>
              <a:t>Vongswasdi</a:t>
            </a:r>
            <a:r>
              <a:rPr dirty="0"/>
              <a:t>, H. Leroy, M. Shemla, I. </a:t>
            </a:r>
            <a:r>
              <a:rPr dirty="0" err="1"/>
              <a:t>Hoever</a:t>
            </a:r>
            <a:r>
              <a:rPr dirty="0"/>
              <a:t> </a:t>
            </a:r>
            <a:r>
              <a:rPr dirty="0" err="1"/>
              <a:t>och</a:t>
            </a:r>
            <a:r>
              <a:rPr dirty="0"/>
              <a:t> J. Khattab, "Influencing diversity beliefs through a personal testimonial, promotion-focused approach," J. Organ. </a:t>
            </a:r>
            <a:r>
              <a:rPr dirty="0" err="1"/>
              <a:t>Behav</a:t>
            </a:r>
            <a:r>
              <a:rPr dirty="0"/>
              <a:t>., vol. 44, nr 1, s. 1–18, 2023. </a:t>
            </a:r>
            <a:r>
              <a:rPr dirty="0">
                <a:hlinkClick r:id="rId3"/>
              </a:rPr>
              <a:t>https://doi.org/10.1002/job.2664</a:t>
            </a:r>
            <a:r>
              <a:rPr dirty="0"/>
              <a:t>  </a:t>
            </a:r>
          </a:p>
          <a:p>
            <a:pPr lvl="0" eaLnBrk="0" fontAlgn="base" hangingPunct="0">
              <a:spcBef>
                <a:spcPct val="0"/>
              </a:spcBef>
              <a:spcAft>
                <a:spcPct val="0"/>
              </a:spcAft>
            </a:pPr>
            <a:endParaRPr dirty="0"/>
          </a:p>
          <a:p>
            <a:pPr lvl="0" eaLnBrk="0" fontAlgn="base" hangingPunct="0">
              <a:spcBef>
                <a:spcPct val="0"/>
              </a:spcBef>
              <a:spcAft>
                <a:spcPct val="0"/>
              </a:spcAft>
            </a:pPr>
            <a:r>
              <a:rPr dirty="0">
                <a:solidFill>
                  <a:schemeClr val="dk1"/>
                </a:solidFill>
                <a:latin typeface="Calibri" panose="020F0502020204030204" pitchFamily="34" charset="0"/>
                <a:ea typeface="Arial"/>
                <a:cs typeface="Calibri" panose="020F0502020204030204" pitchFamily="34" charset="0"/>
                <a:sym typeface="Arial"/>
              </a:rPr>
              <a:t>[4] </a:t>
            </a:r>
            <a:r>
              <a:rPr dirty="0"/>
              <a:t>A. H. Appelbaum </a:t>
            </a:r>
            <a:r>
              <a:rPr dirty="0" err="1"/>
              <a:t>och</a:t>
            </a:r>
            <a:r>
              <a:rPr dirty="0"/>
              <a:t> H. Stein, "The impact of shame on the psychoanalysis of a borderline child", </a:t>
            </a:r>
            <a:r>
              <a:rPr dirty="0" err="1"/>
              <a:t>Psychoanal</a:t>
            </a:r>
            <a:r>
              <a:rPr dirty="0"/>
              <a:t>. Psychol., vol. 26, nr 1, s. 26–41, 2009. </a:t>
            </a:r>
            <a:r>
              <a:rPr dirty="0">
                <a:hlinkClick r:id="rId4"/>
              </a:rPr>
              <a:t>https://doi.org/10.1037/a0014674</a:t>
            </a:r>
            <a:r>
              <a:rPr dirty="0"/>
              <a:t> </a:t>
            </a:r>
          </a:p>
          <a:p>
            <a:pPr lvl="0" eaLnBrk="0" fontAlgn="base" hangingPunct="0">
              <a:spcBef>
                <a:spcPct val="0"/>
              </a:spcBef>
              <a:spcAft>
                <a:spcPct val="0"/>
              </a:spcAft>
            </a:pPr>
            <a:endParaRPr dirty="0"/>
          </a:p>
          <a:p>
            <a:pPr lvl="0" eaLnBrk="0" fontAlgn="base" hangingPunct="0">
              <a:spcBef>
                <a:spcPct val="0"/>
              </a:spcBef>
              <a:spcAft>
                <a:spcPct val="0"/>
              </a:spcAft>
            </a:pPr>
            <a:r>
              <a:rPr dirty="0">
                <a:solidFill>
                  <a:schemeClr val="dk1"/>
                </a:solidFill>
                <a:latin typeface="Calibri" panose="020F0502020204030204" pitchFamily="34" charset="0"/>
                <a:ea typeface="Arial"/>
                <a:cs typeface="Calibri" panose="020F0502020204030204" pitchFamily="34" charset="0"/>
                <a:sym typeface="Arial"/>
              </a:rPr>
              <a:t>[5] </a:t>
            </a:r>
            <a:r>
              <a:rPr dirty="0"/>
              <a:t>A. Heuer, L. Serratos-Sotelo, </a:t>
            </a:r>
            <a:r>
              <a:rPr dirty="0" err="1"/>
              <a:t>och</a:t>
            </a:r>
            <a:r>
              <a:rPr dirty="0"/>
              <a:t> A. Motel-Klingebiel, "Hur perception </a:t>
            </a:r>
            <a:r>
              <a:rPr dirty="0" err="1"/>
              <a:t>påverkar</a:t>
            </a:r>
            <a:r>
              <a:rPr dirty="0"/>
              <a:t> </a:t>
            </a:r>
            <a:r>
              <a:rPr dirty="0" err="1"/>
              <a:t>deltagande</a:t>
            </a:r>
            <a:r>
              <a:rPr dirty="0"/>
              <a:t>: Fallet med </a:t>
            </a:r>
            <a:r>
              <a:rPr dirty="0" err="1"/>
              <a:t>vuxenutbildning</a:t>
            </a:r>
            <a:r>
              <a:rPr dirty="0"/>
              <a:t> </a:t>
            </a:r>
            <a:r>
              <a:rPr dirty="0" err="1"/>
              <a:t>och</a:t>
            </a:r>
            <a:r>
              <a:rPr dirty="0"/>
              <a:t> </a:t>
            </a:r>
            <a:r>
              <a:rPr dirty="0" err="1"/>
              <a:t>fortsatt</a:t>
            </a:r>
            <a:r>
              <a:rPr dirty="0"/>
              <a:t> </a:t>
            </a:r>
            <a:r>
              <a:rPr dirty="0" err="1"/>
              <a:t>yrkesutbildning</a:t>
            </a:r>
            <a:r>
              <a:rPr dirty="0"/>
              <a:t> </a:t>
            </a:r>
            <a:r>
              <a:rPr dirty="0" err="1"/>
              <a:t>i</a:t>
            </a:r>
            <a:r>
              <a:rPr dirty="0"/>
              <a:t> Europa, Int. J. Lifelong Educ., vol. 44, nr 1, s. 17–37, 2025. </a:t>
            </a:r>
            <a:r>
              <a:rPr dirty="0">
                <a:hlinkClick r:id="rId5"/>
              </a:rPr>
              <a:t>https://doi.org/10.1080/02601370.2024.2398516.</a:t>
            </a:r>
            <a:r>
              <a:rPr dirty="0"/>
              <a:t> </a:t>
            </a:r>
          </a:p>
          <a:p>
            <a:pPr lvl="0" eaLnBrk="0" fontAlgn="base" hangingPunct="0">
              <a:spcBef>
                <a:spcPct val="0"/>
              </a:spcBef>
              <a:spcAft>
                <a:spcPct val="0"/>
              </a:spcAft>
            </a:pPr>
            <a:endParaRPr dirty="0"/>
          </a:p>
          <a:p>
            <a:pPr lvl="0" eaLnBrk="0" fontAlgn="base" hangingPunct="0">
              <a:spcBef>
                <a:spcPct val="0"/>
              </a:spcBef>
              <a:spcAft>
                <a:spcPct val="0"/>
              </a:spcAft>
            </a:pPr>
            <a:r>
              <a:rPr dirty="0"/>
              <a:t>[6] A. Okada, T. Sherborne, G. </a:t>
            </a:r>
            <a:r>
              <a:rPr dirty="0" err="1"/>
              <a:t>Panselinas</a:t>
            </a:r>
            <a:r>
              <a:rPr dirty="0"/>
              <a:t> </a:t>
            </a:r>
            <a:r>
              <a:rPr dirty="0" err="1"/>
              <a:t>och</a:t>
            </a:r>
            <a:r>
              <a:rPr dirty="0"/>
              <a:t> G. </a:t>
            </a:r>
            <a:r>
              <a:rPr dirty="0" err="1"/>
              <a:t>Kolionis</a:t>
            </a:r>
            <a:r>
              <a:rPr dirty="0"/>
              <a:t>, "</a:t>
            </a:r>
            <a:r>
              <a:rPr dirty="0" err="1"/>
              <a:t>Främja</a:t>
            </a:r>
            <a:r>
              <a:rPr dirty="0"/>
              <a:t> </a:t>
            </a:r>
            <a:r>
              <a:rPr dirty="0" err="1"/>
              <a:t>övergripande</a:t>
            </a:r>
            <a:r>
              <a:rPr dirty="0"/>
              <a:t> </a:t>
            </a:r>
            <a:r>
              <a:rPr dirty="0" err="1"/>
              <a:t>färdigheter</a:t>
            </a:r>
            <a:r>
              <a:rPr dirty="0"/>
              <a:t> </a:t>
            </a:r>
            <a:r>
              <a:rPr dirty="0" err="1"/>
              <a:t>genom</a:t>
            </a:r>
            <a:r>
              <a:rPr dirty="0"/>
              <a:t> </a:t>
            </a:r>
            <a:r>
              <a:rPr dirty="0" err="1"/>
              <a:t>öppen</a:t>
            </a:r>
            <a:r>
              <a:rPr dirty="0"/>
              <a:t> </a:t>
            </a:r>
            <a:r>
              <a:rPr dirty="0" err="1"/>
              <a:t>skolgång</a:t>
            </a:r>
            <a:r>
              <a:rPr dirty="0"/>
              <a:t> </a:t>
            </a:r>
            <a:r>
              <a:rPr dirty="0" err="1"/>
              <a:t>som</a:t>
            </a:r>
            <a:r>
              <a:rPr dirty="0"/>
              <a:t> </a:t>
            </a:r>
            <a:r>
              <a:rPr dirty="0" err="1"/>
              <a:t>stöds</a:t>
            </a:r>
            <a:r>
              <a:rPr dirty="0"/>
              <a:t> av den </a:t>
            </a:r>
            <a:r>
              <a:rPr dirty="0" err="1"/>
              <a:t>pedagogiska</a:t>
            </a:r>
            <a:r>
              <a:rPr dirty="0"/>
              <a:t> </a:t>
            </a:r>
            <a:r>
              <a:rPr dirty="0" err="1"/>
              <a:t>modellen</a:t>
            </a:r>
            <a:r>
              <a:rPr dirty="0"/>
              <a:t> CARE-KNOW-DO </a:t>
            </a:r>
            <a:r>
              <a:rPr dirty="0" err="1"/>
              <a:t>och</a:t>
            </a:r>
            <a:r>
              <a:rPr dirty="0"/>
              <a:t> </a:t>
            </a:r>
            <a:r>
              <a:rPr dirty="0" err="1"/>
              <a:t>Unescos</a:t>
            </a:r>
            <a:r>
              <a:rPr dirty="0"/>
              <a:t> AI-</a:t>
            </a:r>
            <a:r>
              <a:rPr dirty="0" err="1"/>
              <a:t>kompetensram</a:t>
            </a:r>
            <a:r>
              <a:rPr dirty="0"/>
              <a:t>", Int. J. </a:t>
            </a:r>
            <a:r>
              <a:rPr dirty="0" err="1"/>
              <a:t>Artif</a:t>
            </a:r>
            <a:r>
              <a:rPr dirty="0"/>
              <a:t>. </a:t>
            </a:r>
            <a:r>
              <a:rPr dirty="0" err="1"/>
              <a:t>Intell</a:t>
            </a:r>
            <a:r>
              <a:rPr dirty="0"/>
              <a:t>. Educ., s. 1–46, 2025. </a:t>
            </a:r>
            <a:r>
              <a:rPr dirty="0">
                <a:hlinkClick r:id="rId6"/>
              </a:rPr>
              <a:t>https://doi.org/10.1007/s40593-025-00458-w</a:t>
            </a:r>
            <a:r>
              <a:rPr dirty="0"/>
              <a:t> </a:t>
            </a:r>
          </a:p>
          <a:p>
            <a:pPr lvl="0" eaLnBrk="0" fontAlgn="base" hangingPunct="0">
              <a:spcBef>
                <a:spcPct val="0"/>
              </a:spcBef>
              <a:spcAft>
                <a:spcPct val="0"/>
              </a:spcAft>
            </a:pPr>
            <a:endParaRPr dirty="0">
              <a:latin typeface="Arial" panose="020B0604020202020204" pitchFamily="34" charset="0"/>
            </a:endParaRPr>
          </a:p>
          <a:p>
            <a:pPr lvl="0" eaLnBrk="0" fontAlgn="base" hangingPunct="0">
              <a:spcBef>
                <a:spcPct val="0"/>
              </a:spcBef>
              <a:spcAft>
                <a:spcPct val="0"/>
              </a:spcAft>
            </a:pPr>
            <a:endParaRPr dirty="0">
              <a:latin typeface="Arial" panose="020B0604020202020204" pitchFamily="34" charset="0"/>
            </a:endParaRPr>
          </a:p>
          <a:p>
            <a:endParaRPr dirty="0">
              <a:latin typeface="Arial" panose="020B0604020202020204" pitchFamily="34" charset="0"/>
            </a:endParaRPr>
          </a:p>
          <a:p>
            <a:endParaRPr dirty="0">
              <a:latin typeface="Arial" panose="020B0604020202020204" pitchFamily="34" charset="0"/>
            </a:endParaRPr>
          </a:p>
          <a:p>
            <a:endParaRPr dirty="0">
              <a:latin typeface="Arial" panose="020B0604020202020204" pitchFamily="34" charset="0"/>
            </a:endParaRPr>
          </a:p>
          <a:p>
            <a:endParaRPr dirty="0">
              <a:latin typeface="Arial" panose="020B0604020202020204" pitchFamily="34" charset="0"/>
            </a:endParaRPr>
          </a:p>
        </p:txBody>
      </p:sp>
    </p:spTree>
    <p:extLst>
      <p:ext uri="{BB962C8B-B14F-4D97-AF65-F5344CB8AC3E}">
        <p14:creationId xmlns:p14="http://schemas.microsoft.com/office/powerpoint/2010/main" val="24395477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62FE6-B085-C1F1-EE98-AF6DEC9E47B9}"/>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2A61A6FB-0ED4-50E4-6920-EE65481FA61A}"/>
              </a:ext>
            </a:extLst>
          </p:cNvPr>
          <p:cNvSpPr>
            <a:spLocks noGrp="1"/>
          </p:cNvSpPr>
          <p:nvPr>
            <p:ph type="body" sz="quarter" idx="10"/>
          </p:nvPr>
        </p:nvSpPr>
        <p:spPr>
          <a:xfrm>
            <a:off x="362081" y="253012"/>
            <a:ext cx="9829323" cy="483986"/>
          </a:xfrm>
        </p:spPr>
        <p:txBody>
          <a:bodyPr>
            <a:normAutofit/>
          </a:bodyPr>
          <a:lstStyle/>
          <a:p>
            <a:pPr>
              <a:defRPr sz="2700"/>
            </a:pPr>
            <a:r>
              <a:t>Referenser</a:t>
            </a:r>
            <a:endParaRPr sz="2700"/>
          </a:p>
        </p:txBody>
      </p:sp>
      <p:sp>
        <p:nvSpPr>
          <p:cNvPr id="3" name="Marcador de Posição do Texto 2">
            <a:extLst>
              <a:ext uri="{FF2B5EF4-FFF2-40B4-BE49-F238E27FC236}">
                <a16:creationId xmlns:a16="http://schemas.microsoft.com/office/drawing/2014/main" id="{89EDB7D4-2542-6768-1B05-CD957117B9FC}"/>
              </a:ext>
            </a:extLst>
          </p:cNvPr>
          <p:cNvSpPr>
            <a:spLocks noGrp="1"/>
          </p:cNvSpPr>
          <p:nvPr>
            <p:ph type="body" sz="quarter" idx="11"/>
          </p:nvPr>
        </p:nvSpPr>
        <p:spPr>
          <a:xfrm>
            <a:off x="362081" y="1230284"/>
            <a:ext cx="11450304" cy="5023867"/>
          </a:xfrm>
        </p:spPr>
        <p:txBody>
          <a:bodyPr lIns="91440" tIns="45720" rIns="91440" bIns="45720">
            <a:normAutofit/>
          </a:bodyPr>
          <a:lstStyle/>
          <a:p>
            <a:r>
              <a:t> </a:t>
            </a:r>
          </a:p>
        </p:txBody>
      </p:sp>
      <p:sp>
        <p:nvSpPr>
          <p:cNvPr id="6" name="TextBox 5">
            <a:extLst>
              <a:ext uri="{FF2B5EF4-FFF2-40B4-BE49-F238E27FC236}">
                <a16:creationId xmlns:a16="http://schemas.microsoft.com/office/drawing/2014/main" id="{896DECEC-F08C-B8E2-79D2-5042D174922F}"/>
              </a:ext>
            </a:extLst>
          </p:cNvPr>
          <p:cNvSpPr txBox="1"/>
          <p:nvPr/>
        </p:nvSpPr>
        <p:spPr>
          <a:xfrm>
            <a:off x="499687" y="1051035"/>
            <a:ext cx="10987515" cy="5355312"/>
          </a:xfrm>
          <a:prstGeom prst="rect">
            <a:avLst/>
          </a:prstGeom>
          <a:noFill/>
        </p:spPr>
        <p:txBody>
          <a:bodyPr wrap="square">
            <a:spAutoFit/>
          </a:bodyPr>
          <a:lstStyle/>
          <a:p>
            <a:r>
              <a:t>[7] K. Samalia, H. Al-Samarriaie, C. K. Tsong och A. I. Alzahrani, "En ny guidad flippad inlärningsmodell för livslångt lärande", Interact. Lär dig. Miljö, 2024: </a:t>
            </a:r>
            <a:r>
              <a:rPr>
                <a:hlinkClick r:id="rId2"/>
              </a:rPr>
              <a:t>https://doi.org/10.1080/10494820.2024.2412063</a:t>
            </a:r>
            <a:r>
              <a:t> </a:t>
            </a:r>
          </a:p>
          <a:p>
            <a:endParaRPr/>
          </a:p>
          <a:p>
            <a:r>
              <a:rPr>
                <a:solidFill>
                  <a:schemeClr val="dk1"/>
                </a:solidFill>
                <a:latin typeface="Calibri" panose="020F0502020204030204" pitchFamily="34" charset="0"/>
                <a:ea typeface="Arial"/>
                <a:cs typeface="Calibri" panose="020F0502020204030204" pitchFamily="34" charset="0"/>
                <a:sym typeface="Arial"/>
              </a:rPr>
              <a:t>[8] </a:t>
            </a:r>
            <a:r>
              <a:t>R. Leproni och L. Azara, ”Kvinnor får inte hamna på efterkälken”: Unescos väg mot kvinnors egenmakt", i Scars of War: Migration, säkerhet och en hållbar framtid. Bingley, Förenade kungariket: Emerald Publishing Limited, 2025, s. 21–46.  </a:t>
            </a:r>
            <a:r>
              <a:rPr>
                <a:hlinkClick r:id="rId3"/>
              </a:rPr>
              <a:t>https://doi.org/10.1108/S0895-993520250000030004</a:t>
            </a:r>
            <a:r>
              <a:t> </a:t>
            </a:r>
          </a:p>
          <a:p>
            <a:endParaRPr/>
          </a:p>
          <a:p>
            <a:r>
              <a:rPr>
                <a:solidFill>
                  <a:schemeClr val="dk1"/>
                </a:solidFill>
                <a:latin typeface="Calibri" panose="020F0502020204030204" pitchFamily="34" charset="0"/>
                <a:ea typeface="Arial"/>
                <a:cs typeface="Calibri" panose="020F0502020204030204" pitchFamily="34" charset="0"/>
                <a:sym typeface="Arial"/>
              </a:rPr>
              <a:t>[9] </a:t>
            </a:r>
            <a:r>
              <a:t>H. Kucukkaragoz och R. Meylani, "Resistance to learning: Skäl och rättsmedel via en kvalitativ forskningssyntes, "J. Educ. Lär dig. (EduLearn), vol. 19, nr 1, s. 294–313, 2025. </a:t>
            </a:r>
            <a:r>
              <a:rPr>
                <a:hlinkClick r:id="rId4"/>
              </a:rPr>
              <a:t>https://doi.org/10.11591/edulearn.v19i1.21904</a:t>
            </a:r>
            <a:r>
              <a:t> </a:t>
            </a:r>
          </a:p>
          <a:p>
            <a:endParaRPr/>
          </a:p>
          <a:p>
            <a:r>
              <a:rPr>
                <a:solidFill>
                  <a:schemeClr val="dk1"/>
                </a:solidFill>
                <a:latin typeface="Calibri" panose="020F0502020204030204" pitchFamily="34" charset="0"/>
                <a:ea typeface="Arial"/>
                <a:cs typeface="Calibri" panose="020F0502020204030204" pitchFamily="34" charset="0"/>
                <a:sym typeface="Arial"/>
              </a:rPr>
              <a:t>[10] </a:t>
            </a:r>
            <a:r>
              <a:t>T. S. Bledsoe och J. J. Baskin, "Erkännande av studenträdsla: Elefanten i klassrummet, säger Coll. Teach., vol. 62, nr 1, s. 32–41, 2014. </a:t>
            </a:r>
            <a:r>
              <a:rPr>
                <a:hlinkClick r:id="rId5"/>
              </a:rPr>
              <a:t>https://doi.org/10.1080/87567555.2013.831022</a:t>
            </a:r>
            <a:r>
              <a:t> </a:t>
            </a:r>
          </a:p>
          <a:p>
            <a:endParaRPr/>
          </a:p>
          <a:p>
            <a:r>
              <a:rPr>
                <a:solidFill>
                  <a:schemeClr val="dk1"/>
                </a:solidFill>
                <a:latin typeface="Calibri" panose="020F0502020204030204" pitchFamily="34" charset="0"/>
                <a:ea typeface="Arial"/>
                <a:cs typeface="Calibri" panose="020F0502020204030204" pitchFamily="34" charset="0"/>
                <a:sym typeface="Arial"/>
              </a:rPr>
              <a:t>[11] </a:t>
            </a:r>
            <a:r>
              <a:t>E. J. Kim, J. V. Lerner, S. Her, R. Zhang, M. H. Buckingham, T. U. Le, Y. Park och R. M. Lerner, "Utvecklingen av ett hoppfullt syfte" i Positiv ungdomsutveckling: Integrering av forskning och praktik. Cham (kommun, CH-BE) Springer Nature, 2025, s. 271–286. </a:t>
            </a:r>
            <a:r>
              <a:rPr>
                <a:hlinkClick r:id="rId6"/>
              </a:rPr>
              <a:t>https://doi.org/10.1007/978-3-031-85110-0_16</a:t>
            </a:r>
            <a:r>
              <a:t> </a:t>
            </a:r>
          </a:p>
          <a:p>
            <a:endParaRPr>
              <a:latin typeface="Arial" panose="020B0604020202020204" pitchFamily="34" charset="0"/>
            </a:endParaRPr>
          </a:p>
          <a:p>
            <a:endParaRPr>
              <a:latin typeface="Arial" panose="020B0604020202020204" pitchFamily="34" charset="0"/>
            </a:endParaRPr>
          </a:p>
        </p:txBody>
      </p:sp>
    </p:spTree>
    <p:extLst>
      <p:ext uri="{BB962C8B-B14F-4D97-AF65-F5344CB8AC3E}">
        <p14:creationId xmlns:p14="http://schemas.microsoft.com/office/powerpoint/2010/main" val="10031817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5D170BCC-4181-8BB6-B85E-A32591FCBD46}"/>
              </a:ext>
            </a:extLst>
          </p:cNvPr>
          <p:cNvSpPr>
            <a:spLocks noGrp="1"/>
          </p:cNvSpPr>
          <p:nvPr>
            <p:ph type="body" sz="quarter" idx="10"/>
          </p:nvPr>
        </p:nvSpPr>
        <p:spPr>
          <a:xfrm>
            <a:off x="3194188" y="4018689"/>
            <a:ext cx="5803624" cy="790385"/>
          </a:xfrm>
        </p:spPr>
        <p:txBody>
          <a:bodyPr lIns="91440" tIns="45720" rIns="91440" bIns="45720" anchor="t"/>
          <a:lstStyle/>
          <a:p>
            <a:r>
              <a:rPr lang="en-US" dirty="0"/>
              <a:t>TACK!</a:t>
            </a:r>
          </a:p>
        </p:txBody>
      </p:sp>
    </p:spTree>
    <p:extLst>
      <p:ext uri="{BB962C8B-B14F-4D97-AF65-F5344CB8AC3E}">
        <p14:creationId xmlns:p14="http://schemas.microsoft.com/office/powerpoint/2010/main" val="163154563"/>
      </p:ext>
    </p:extLst>
  </p:cSld>
  <p:clrMapOvr>
    <a:masterClrMapping/>
  </p:clrMapOvr>
</p:sld>
</file>

<file path=ppt/theme/theme1.xml><?xml version="1.0" encoding="utf-8"?>
<a:theme xmlns:a="http://schemas.openxmlformats.org/drawingml/2006/main" name="Full Color Ver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5B432F04CDDA544F8B48E23273A98591" ma:contentTypeVersion="15" ma:contentTypeDescription="Crear nuevo documento." ma:contentTypeScope="" ma:versionID="5d36289c5324dd498ef01f240d66e20c">
  <xsd:schema xmlns:xsd="http://www.w3.org/2001/XMLSchema" xmlns:xs="http://www.w3.org/2001/XMLSchema" xmlns:p="http://schemas.microsoft.com/office/2006/metadata/properties" xmlns:ns2="4172106c-0329-462c-8309-f6a8c7ae0f26" xmlns:ns3="8c43ccb9-9360-4c7e-8a49-c084974a2f46" targetNamespace="http://schemas.microsoft.com/office/2006/metadata/properties" ma:root="true" ma:fieldsID="aef08fbfca54a0a32a6b27485c819472" ns2:_="" ns3:_="">
    <xsd:import namespace="4172106c-0329-462c-8309-f6a8c7ae0f26"/>
    <xsd:import namespace="8c43ccb9-9360-4c7e-8a49-c084974a2f4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Partner" minOccurs="0"/>
                <xsd:element ref="ns2:WPleader" minOccurs="0"/>
                <xsd:element ref="ns2:MediaLengthInSeconds" minOccurs="0"/>
                <xsd:element ref="ns2:MediaServiceLocation" minOccurs="0"/>
                <xsd:element ref="ns2:Please_x0020_enter_x0020_your_x0020_country_x003a__x0020_"/>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72106c-0329-462c-8309-f6a8c7ae0f2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Etiquetas de imagen" ma:readOnly="false" ma:fieldId="{5cf76f15-5ced-4ddc-b409-7134ff3c332f}" ma:taxonomyMulti="true" ma:sspId="70219bbc-0214-46f9-9639-8f642f599ea2"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Partner" ma:index="18" nillable="true" ma:displayName="Partner " ma:format="Dropdown" ma:list="UserInfo" ma:SharePointGroup="0" ma:internalName="Part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WPleader" ma:index="19" nillable="true" ma:displayName="WP leader" ma:format="Dropdown" ma:internalName="WPleader">
      <xsd:simpleType>
        <xsd:restriction base="dms:Choice">
          <xsd:enumeration value="NOVA"/>
          <xsd:enumeration value="SHINE"/>
          <xsd:enumeration value="iED"/>
          <xsd:enumeration value="AINIGMA"/>
          <xsd:enumeration value="RW"/>
          <xsd:enumeration value="BK-PLUS"/>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Please_x0020_enter_x0020_your_x0020_country_x003a__x0020_" ma:index="22" ma:displayName="Please enter your country: " ma:internalName="Please_x0020_enter_x0020_your_x0020_country_x003a__x0020_">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c43ccb9-9360-4c7e-8a49-c084974a2f46"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32ff825e-8d37-4704-8779-a0bbff279852}" ma:internalName="TaxCatchAll" ma:showField="CatchAllData" ma:web="8c43ccb9-9360-4c7e-8a49-c084974a2f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172106c-0329-462c-8309-f6a8c7ae0f26">
      <Terms xmlns="http://schemas.microsoft.com/office/infopath/2007/PartnerControls"/>
    </lcf76f155ced4ddcb4097134ff3c332f>
    <TaxCatchAll xmlns="8c43ccb9-9360-4c7e-8a49-c084974a2f46" xsi:nil="true"/>
    <Partner xmlns="4172106c-0329-462c-8309-f6a8c7ae0f26">
      <UserInfo>
        <DisplayName/>
        <AccountId xsi:nil="true"/>
        <AccountType/>
      </UserInfo>
    </Partner>
    <WPleader xmlns="4172106c-0329-462c-8309-f6a8c7ae0f26" xsi:nil="true"/>
    <Please_x0020_enter_x0020_your_x0020_country_x003a__x0020_ xmlns="4172106c-0329-462c-8309-f6a8c7ae0f26"/>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024C78-5F96-4B82-9594-3F4A66D06F69}"/>
</file>

<file path=customXml/itemProps2.xml><?xml version="1.0" encoding="utf-8"?>
<ds:datastoreItem xmlns:ds="http://schemas.openxmlformats.org/officeDocument/2006/customXml" ds:itemID="{5C6FE2DB-D92D-4F57-AD9A-35E307B291EE}">
  <ds:schemaRefs>
    <ds:schemaRef ds:uri="http://schemas.openxmlformats.org/package/2006/metadata/core-properties"/>
    <ds:schemaRef ds:uri="http://schemas.microsoft.com/office/2006/metadata/properties"/>
    <ds:schemaRef ds:uri="http://schemas.microsoft.com/office/2006/documentManagement/types"/>
    <ds:schemaRef ds:uri="http://schemas.microsoft.com/office/infopath/2007/PartnerControls"/>
    <ds:schemaRef ds:uri="http://purl.org/dc/terms/"/>
    <ds:schemaRef ds:uri="bf2e877d-8678-4e9a-a4a0-9d736cfbd571"/>
    <ds:schemaRef ds:uri="http://purl.org/dc/dcmitype/"/>
    <ds:schemaRef ds:uri="http://purl.org/dc/elements/1.1/"/>
    <ds:schemaRef ds:uri="9ac8772c-f43c-4e3a-a408-cd209767078d"/>
    <ds:schemaRef ds:uri="http://www.w3.org/XML/1998/namespace"/>
  </ds:schemaRefs>
</ds:datastoreItem>
</file>

<file path=customXml/itemProps3.xml><?xml version="1.0" encoding="utf-8"?>
<ds:datastoreItem xmlns:ds="http://schemas.openxmlformats.org/officeDocument/2006/customXml" ds:itemID="{DBD915B8-D8B7-4AFE-B8AB-7C159127781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3779</TotalTime>
  <Words>4148</Words>
  <Application>Microsoft Office PowerPoint</Application>
  <PresentationFormat>Widescreen</PresentationFormat>
  <Paragraphs>304</Paragraphs>
  <Slides>31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Aptos</vt:lpstr>
      <vt:lpstr>Arial</vt:lpstr>
      <vt:lpstr>Calibri</vt:lpstr>
      <vt:lpstr>Calibri  </vt:lpstr>
      <vt:lpstr>Wingdings</vt:lpstr>
      <vt:lpstr>Full Color Version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Joana Oliveira Vieira</dc:creator>
  <cp:lastModifiedBy>Ursula Choroba</cp:lastModifiedBy>
  <cp:revision>213</cp:revision>
  <dcterms:created xsi:type="dcterms:W3CDTF">2021-11-15T23:44:31Z</dcterms:created>
  <dcterms:modified xsi:type="dcterms:W3CDTF">2025-09-25T14:06:59Z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0x0101005B432F04CDDA544F8B48E23273A98591</vt:lpwstr>
  </property>
  <property fmtid="{D5CDD505-2E9C-101B-9397-08002B2CF9AE}" pid="3" name="MediaServiceImageTags">
    <vt:lpwstr/>
  </property>
</Properties>
</file>